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zzi Pico" initials="ZP" lastIdx="1" clrIdx="0">
    <p:extLst>
      <p:ext uri="{19B8F6BF-5375-455C-9EA6-DF929625EA0E}">
        <p15:presenceInfo xmlns:p15="http://schemas.microsoft.com/office/powerpoint/2012/main" userId="S::z.pico@scnm.edu::44fcb49e-1fcd-4507-bf0a-e7c078adda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50FD05-D476-4896-9110-F586E99EF6B9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88C34C2-71AE-4FE2-9446-A9E2EC7DCC14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94244B0-0CF6-40CA-B5CF-BD07784EB26E}" type="parTrans" cxnId="{C013DFD2-C770-4131-AC02-5EEEDE76B02E}">
      <dgm:prSet/>
      <dgm:spPr/>
      <dgm:t>
        <a:bodyPr/>
        <a:lstStyle/>
        <a:p>
          <a:endParaRPr lang="en-US"/>
        </a:p>
      </dgm:t>
    </dgm:pt>
    <dgm:pt modelId="{9AEE5393-D7E0-453F-958E-248920A7337E}" type="sibTrans" cxnId="{C013DFD2-C770-4131-AC02-5EEEDE76B02E}">
      <dgm:prSet/>
      <dgm:spPr/>
      <dgm:t>
        <a:bodyPr/>
        <a:lstStyle/>
        <a:p>
          <a:endParaRPr lang="en-US"/>
        </a:p>
      </dgm:t>
    </dgm:pt>
    <dgm:pt modelId="{5CD5DF7B-26EF-4A5B-851E-DED91E6A8823}">
      <dgm:prSet phldrT="[Text]"/>
      <dgm:spPr/>
      <dgm:t>
        <a:bodyPr/>
        <a:lstStyle/>
        <a:p>
          <a:r>
            <a:rPr lang="en-US" dirty="0"/>
            <a:t>Prepare</a:t>
          </a:r>
        </a:p>
      </dgm:t>
    </dgm:pt>
    <dgm:pt modelId="{8425B4C5-D63E-45C8-A379-B2403665D3FA}" type="parTrans" cxnId="{9F7228DB-B8AF-41CB-94E0-DD6C91195996}">
      <dgm:prSet/>
      <dgm:spPr/>
      <dgm:t>
        <a:bodyPr/>
        <a:lstStyle/>
        <a:p>
          <a:endParaRPr lang="en-US"/>
        </a:p>
      </dgm:t>
    </dgm:pt>
    <dgm:pt modelId="{7EF0BFD6-A61A-48EB-BDD0-9D9304524A9A}" type="sibTrans" cxnId="{9F7228DB-B8AF-41CB-94E0-DD6C91195996}">
      <dgm:prSet/>
      <dgm:spPr/>
      <dgm:t>
        <a:bodyPr/>
        <a:lstStyle/>
        <a:p>
          <a:endParaRPr lang="en-US"/>
        </a:p>
      </dgm:t>
    </dgm:pt>
    <dgm:pt modelId="{B1624EF9-A20E-4BC9-96FE-7423E0983660}">
      <dgm:prSet phldrT="[Text]"/>
      <dgm:spPr/>
      <dgm:t>
        <a:bodyPr/>
        <a:lstStyle/>
        <a:p>
          <a:r>
            <a:rPr lang="en-US" dirty="0"/>
            <a:t>Practice</a:t>
          </a:r>
        </a:p>
      </dgm:t>
    </dgm:pt>
    <dgm:pt modelId="{D7C04BBB-811D-482B-8136-C5CF87AFC080}" type="parTrans" cxnId="{98A12FA4-EEDC-4899-96C6-EA2F6B690510}">
      <dgm:prSet/>
      <dgm:spPr/>
      <dgm:t>
        <a:bodyPr/>
        <a:lstStyle/>
        <a:p>
          <a:endParaRPr lang="en-US"/>
        </a:p>
      </dgm:t>
    </dgm:pt>
    <dgm:pt modelId="{0242C3AD-2BD4-4C3C-88E8-99E4F43A1782}" type="sibTrans" cxnId="{98A12FA4-EEDC-4899-96C6-EA2F6B690510}">
      <dgm:prSet/>
      <dgm:spPr/>
      <dgm:t>
        <a:bodyPr/>
        <a:lstStyle/>
        <a:p>
          <a:endParaRPr lang="en-US"/>
        </a:p>
      </dgm:t>
    </dgm:pt>
    <dgm:pt modelId="{D26B26FB-2545-4673-9EAD-5327306002EA}" type="pres">
      <dgm:prSet presAssocID="{E250FD05-D476-4896-9110-F586E99EF6B9}" presName="outerComposite" presStyleCnt="0">
        <dgm:presLayoutVars>
          <dgm:chMax val="5"/>
          <dgm:dir/>
          <dgm:resizeHandles val="exact"/>
        </dgm:presLayoutVars>
      </dgm:prSet>
      <dgm:spPr/>
    </dgm:pt>
    <dgm:pt modelId="{642DD73B-9DBB-4EF1-B691-EC8AC5710BFB}" type="pres">
      <dgm:prSet presAssocID="{E250FD05-D476-4896-9110-F586E99EF6B9}" presName="dummyMaxCanvas" presStyleCnt="0">
        <dgm:presLayoutVars/>
      </dgm:prSet>
      <dgm:spPr/>
    </dgm:pt>
    <dgm:pt modelId="{E993697B-8309-463B-9B79-F30F01891713}" type="pres">
      <dgm:prSet presAssocID="{E250FD05-D476-4896-9110-F586E99EF6B9}" presName="ThreeNodes_1" presStyleLbl="node1" presStyleIdx="0" presStyleCnt="3">
        <dgm:presLayoutVars>
          <dgm:bulletEnabled val="1"/>
        </dgm:presLayoutVars>
      </dgm:prSet>
      <dgm:spPr/>
    </dgm:pt>
    <dgm:pt modelId="{160FE637-4F53-4A0F-ABB2-F277A25EF067}" type="pres">
      <dgm:prSet presAssocID="{E250FD05-D476-4896-9110-F586E99EF6B9}" presName="ThreeNodes_2" presStyleLbl="node1" presStyleIdx="1" presStyleCnt="3">
        <dgm:presLayoutVars>
          <dgm:bulletEnabled val="1"/>
        </dgm:presLayoutVars>
      </dgm:prSet>
      <dgm:spPr/>
    </dgm:pt>
    <dgm:pt modelId="{14CD94E5-F6AA-444B-AADC-32D073E715EA}" type="pres">
      <dgm:prSet presAssocID="{E250FD05-D476-4896-9110-F586E99EF6B9}" presName="ThreeNodes_3" presStyleLbl="node1" presStyleIdx="2" presStyleCnt="3">
        <dgm:presLayoutVars>
          <dgm:bulletEnabled val="1"/>
        </dgm:presLayoutVars>
      </dgm:prSet>
      <dgm:spPr/>
    </dgm:pt>
    <dgm:pt modelId="{EB440169-B98A-4505-AB90-91C331B2BC59}" type="pres">
      <dgm:prSet presAssocID="{E250FD05-D476-4896-9110-F586E99EF6B9}" presName="ThreeConn_1-2" presStyleLbl="fgAccFollowNode1" presStyleIdx="0" presStyleCnt="2">
        <dgm:presLayoutVars>
          <dgm:bulletEnabled val="1"/>
        </dgm:presLayoutVars>
      </dgm:prSet>
      <dgm:spPr/>
    </dgm:pt>
    <dgm:pt modelId="{A69DCA59-E0BE-46B7-9EB2-BC442F8660B3}" type="pres">
      <dgm:prSet presAssocID="{E250FD05-D476-4896-9110-F586E99EF6B9}" presName="ThreeConn_2-3" presStyleLbl="fgAccFollowNode1" presStyleIdx="1" presStyleCnt="2">
        <dgm:presLayoutVars>
          <dgm:bulletEnabled val="1"/>
        </dgm:presLayoutVars>
      </dgm:prSet>
      <dgm:spPr/>
    </dgm:pt>
    <dgm:pt modelId="{052FD3D1-972D-478D-A21A-CF63F64CE83B}" type="pres">
      <dgm:prSet presAssocID="{E250FD05-D476-4896-9110-F586E99EF6B9}" presName="ThreeNodes_1_text" presStyleLbl="node1" presStyleIdx="2" presStyleCnt="3">
        <dgm:presLayoutVars>
          <dgm:bulletEnabled val="1"/>
        </dgm:presLayoutVars>
      </dgm:prSet>
      <dgm:spPr/>
    </dgm:pt>
    <dgm:pt modelId="{1E9F2498-D231-4AAB-B29E-621976A8929A}" type="pres">
      <dgm:prSet presAssocID="{E250FD05-D476-4896-9110-F586E99EF6B9}" presName="ThreeNodes_2_text" presStyleLbl="node1" presStyleIdx="2" presStyleCnt="3">
        <dgm:presLayoutVars>
          <dgm:bulletEnabled val="1"/>
        </dgm:presLayoutVars>
      </dgm:prSet>
      <dgm:spPr/>
    </dgm:pt>
    <dgm:pt modelId="{F58D71FA-8F21-4857-A16F-01CB344FB187}" type="pres">
      <dgm:prSet presAssocID="{E250FD05-D476-4896-9110-F586E99EF6B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EA3BB24-F576-4B9E-8E86-7A9F1D377E0B}" type="presOf" srcId="{5CD5DF7B-26EF-4A5B-851E-DED91E6A8823}" destId="{1E9F2498-D231-4AAB-B29E-621976A8929A}" srcOrd="1" destOrd="0" presId="urn:microsoft.com/office/officeart/2005/8/layout/vProcess5"/>
    <dgm:cxn modelId="{B4DF0469-DF66-47D8-A86F-FB9632BE824D}" type="presOf" srcId="{B1624EF9-A20E-4BC9-96FE-7423E0983660}" destId="{14CD94E5-F6AA-444B-AADC-32D073E715EA}" srcOrd="0" destOrd="0" presId="urn:microsoft.com/office/officeart/2005/8/layout/vProcess5"/>
    <dgm:cxn modelId="{B357F76B-0E01-4CCE-8D22-24CA934E1687}" type="presOf" srcId="{B1624EF9-A20E-4BC9-96FE-7423E0983660}" destId="{F58D71FA-8F21-4857-A16F-01CB344FB187}" srcOrd="1" destOrd="0" presId="urn:microsoft.com/office/officeart/2005/8/layout/vProcess5"/>
    <dgm:cxn modelId="{3882CF95-D871-42A4-9BE9-C3E7C089A9CE}" type="presOf" srcId="{E250FD05-D476-4896-9110-F586E99EF6B9}" destId="{D26B26FB-2545-4673-9EAD-5327306002EA}" srcOrd="0" destOrd="0" presId="urn:microsoft.com/office/officeart/2005/8/layout/vProcess5"/>
    <dgm:cxn modelId="{1A14E4A3-5E35-49F8-9EBA-68CABF25AF13}" type="presOf" srcId="{9AEE5393-D7E0-453F-958E-248920A7337E}" destId="{EB440169-B98A-4505-AB90-91C331B2BC59}" srcOrd="0" destOrd="0" presId="urn:microsoft.com/office/officeart/2005/8/layout/vProcess5"/>
    <dgm:cxn modelId="{98A12FA4-EEDC-4899-96C6-EA2F6B690510}" srcId="{E250FD05-D476-4896-9110-F586E99EF6B9}" destId="{B1624EF9-A20E-4BC9-96FE-7423E0983660}" srcOrd="2" destOrd="0" parTransId="{D7C04BBB-811D-482B-8136-C5CF87AFC080}" sibTransId="{0242C3AD-2BD4-4C3C-88E8-99E4F43A1782}"/>
    <dgm:cxn modelId="{C013DFD2-C770-4131-AC02-5EEEDE76B02E}" srcId="{E250FD05-D476-4896-9110-F586E99EF6B9}" destId="{A88C34C2-71AE-4FE2-9446-A9E2EC7DCC14}" srcOrd="0" destOrd="0" parTransId="{394244B0-0CF6-40CA-B5CF-BD07784EB26E}" sibTransId="{9AEE5393-D7E0-453F-958E-248920A7337E}"/>
    <dgm:cxn modelId="{9F7228DB-B8AF-41CB-94E0-DD6C91195996}" srcId="{E250FD05-D476-4896-9110-F586E99EF6B9}" destId="{5CD5DF7B-26EF-4A5B-851E-DED91E6A8823}" srcOrd="1" destOrd="0" parTransId="{8425B4C5-D63E-45C8-A379-B2403665D3FA}" sibTransId="{7EF0BFD6-A61A-48EB-BDD0-9D9304524A9A}"/>
    <dgm:cxn modelId="{80FB3BDD-83D4-44F0-9E25-ACFFB2DA74A5}" type="presOf" srcId="{7EF0BFD6-A61A-48EB-BDD0-9D9304524A9A}" destId="{A69DCA59-E0BE-46B7-9EB2-BC442F8660B3}" srcOrd="0" destOrd="0" presId="urn:microsoft.com/office/officeart/2005/8/layout/vProcess5"/>
    <dgm:cxn modelId="{D433FBE2-9E8F-48F5-9356-C630CAAEC2BF}" type="presOf" srcId="{A88C34C2-71AE-4FE2-9446-A9E2EC7DCC14}" destId="{052FD3D1-972D-478D-A21A-CF63F64CE83B}" srcOrd="1" destOrd="0" presId="urn:microsoft.com/office/officeart/2005/8/layout/vProcess5"/>
    <dgm:cxn modelId="{CAC52BFB-D6CD-44E7-9D00-6466B2A64806}" type="presOf" srcId="{5CD5DF7B-26EF-4A5B-851E-DED91E6A8823}" destId="{160FE637-4F53-4A0F-ABB2-F277A25EF067}" srcOrd="0" destOrd="0" presId="urn:microsoft.com/office/officeart/2005/8/layout/vProcess5"/>
    <dgm:cxn modelId="{D58C01FC-83BF-4523-98B4-945153E4F8EF}" type="presOf" srcId="{A88C34C2-71AE-4FE2-9446-A9E2EC7DCC14}" destId="{E993697B-8309-463B-9B79-F30F01891713}" srcOrd="0" destOrd="0" presId="urn:microsoft.com/office/officeart/2005/8/layout/vProcess5"/>
    <dgm:cxn modelId="{4CCA845A-5243-4AFC-BF83-12D1C9FC80BD}" type="presParOf" srcId="{D26B26FB-2545-4673-9EAD-5327306002EA}" destId="{642DD73B-9DBB-4EF1-B691-EC8AC5710BFB}" srcOrd="0" destOrd="0" presId="urn:microsoft.com/office/officeart/2005/8/layout/vProcess5"/>
    <dgm:cxn modelId="{DA36BC9A-7306-416C-A558-3786499D44CB}" type="presParOf" srcId="{D26B26FB-2545-4673-9EAD-5327306002EA}" destId="{E993697B-8309-463B-9B79-F30F01891713}" srcOrd="1" destOrd="0" presId="urn:microsoft.com/office/officeart/2005/8/layout/vProcess5"/>
    <dgm:cxn modelId="{2BA4F87A-0962-4E1F-9023-9E452E25541B}" type="presParOf" srcId="{D26B26FB-2545-4673-9EAD-5327306002EA}" destId="{160FE637-4F53-4A0F-ABB2-F277A25EF067}" srcOrd="2" destOrd="0" presId="urn:microsoft.com/office/officeart/2005/8/layout/vProcess5"/>
    <dgm:cxn modelId="{47F39238-5495-4C17-818C-304D36833324}" type="presParOf" srcId="{D26B26FB-2545-4673-9EAD-5327306002EA}" destId="{14CD94E5-F6AA-444B-AADC-32D073E715EA}" srcOrd="3" destOrd="0" presId="urn:microsoft.com/office/officeart/2005/8/layout/vProcess5"/>
    <dgm:cxn modelId="{0CD022CD-1372-4E72-87C7-2A50EECB84AA}" type="presParOf" srcId="{D26B26FB-2545-4673-9EAD-5327306002EA}" destId="{EB440169-B98A-4505-AB90-91C331B2BC59}" srcOrd="4" destOrd="0" presId="urn:microsoft.com/office/officeart/2005/8/layout/vProcess5"/>
    <dgm:cxn modelId="{29C01E86-BFDB-42B4-AA7C-14817EF2882D}" type="presParOf" srcId="{D26B26FB-2545-4673-9EAD-5327306002EA}" destId="{A69DCA59-E0BE-46B7-9EB2-BC442F8660B3}" srcOrd="5" destOrd="0" presId="urn:microsoft.com/office/officeart/2005/8/layout/vProcess5"/>
    <dgm:cxn modelId="{ECB7D41B-5A46-4804-8352-92EB11A20383}" type="presParOf" srcId="{D26B26FB-2545-4673-9EAD-5327306002EA}" destId="{052FD3D1-972D-478D-A21A-CF63F64CE83B}" srcOrd="6" destOrd="0" presId="urn:microsoft.com/office/officeart/2005/8/layout/vProcess5"/>
    <dgm:cxn modelId="{6785DA79-AB10-4F45-8E1F-56715E9E5C65}" type="presParOf" srcId="{D26B26FB-2545-4673-9EAD-5327306002EA}" destId="{1E9F2498-D231-4AAB-B29E-621976A8929A}" srcOrd="7" destOrd="0" presId="urn:microsoft.com/office/officeart/2005/8/layout/vProcess5"/>
    <dgm:cxn modelId="{14F2113F-0DF2-494F-B061-7FED1C38867F}" type="presParOf" srcId="{D26B26FB-2545-4673-9EAD-5327306002EA}" destId="{F58D71FA-8F21-4857-A16F-01CB344FB1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2F7CD-6E53-42F8-B10A-74660726D59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039DC6E-1BFD-401E-BC95-0E855C4AD37A}">
      <dgm:prSet/>
      <dgm:spPr/>
      <dgm:t>
        <a:bodyPr/>
        <a:lstStyle/>
        <a:p>
          <a:r>
            <a:rPr lang="en-US"/>
            <a:t>ID Badges</a:t>
          </a:r>
        </a:p>
      </dgm:t>
    </dgm:pt>
    <dgm:pt modelId="{6C5890F2-506A-4D06-BA5C-97E6049131B7}" type="parTrans" cxnId="{6E6755E7-0592-4DC6-BDBD-6B9BEC4C5463}">
      <dgm:prSet/>
      <dgm:spPr/>
      <dgm:t>
        <a:bodyPr/>
        <a:lstStyle/>
        <a:p>
          <a:endParaRPr lang="en-US"/>
        </a:p>
      </dgm:t>
    </dgm:pt>
    <dgm:pt modelId="{F8FAB062-A901-4E14-99DC-A0B1F49C6AC5}" type="sibTrans" cxnId="{6E6755E7-0592-4DC6-BDBD-6B9BEC4C5463}">
      <dgm:prSet/>
      <dgm:spPr/>
      <dgm:t>
        <a:bodyPr/>
        <a:lstStyle/>
        <a:p>
          <a:endParaRPr lang="en-US"/>
        </a:p>
      </dgm:t>
    </dgm:pt>
    <dgm:pt modelId="{DF34C303-F7B8-4208-ADA5-1C81A5C7D9EE}">
      <dgm:prSet/>
      <dgm:spPr/>
      <dgm:t>
        <a:bodyPr/>
        <a:lstStyle/>
        <a:p>
          <a:r>
            <a:rPr lang="en-US"/>
            <a:t>Access Control into Buildings</a:t>
          </a:r>
        </a:p>
      </dgm:t>
    </dgm:pt>
    <dgm:pt modelId="{2C3D8E3A-DB56-4177-8F51-DC7A8C9CED4A}" type="parTrans" cxnId="{2CE8966C-04CA-4341-A351-2870DFDF098F}">
      <dgm:prSet/>
      <dgm:spPr/>
      <dgm:t>
        <a:bodyPr/>
        <a:lstStyle/>
        <a:p>
          <a:endParaRPr lang="en-US"/>
        </a:p>
      </dgm:t>
    </dgm:pt>
    <dgm:pt modelId="{0E37E4C3-AE0E-4214-BB7A-B4D7CDBD94FF}" type="sibTrans" cxnId="{2CE8966C-04CA-4341-A351-2870DFDF098F}">
      <dgm:prSet/>
      <dgm:spPr/>
      <dgm:t>
        <a:bodyPr/>
        <a:lstStyle/>
        <a:p>
          <a:endParaRPr lang="en-US"/>
        </a:p>
      </dgm:t>
    </dgm:pt>
    <dgm:pt modelId="{82D1E08C-1151-4BA1-8B5D-97E066A09E47}">
      <dgm:prSet/>
      <dgm:spPr/>
      <dgm:t>
        <a:bodyPr/>
        <a:lstStyle/>
        <a:p>
          <a:r>
            <a:rPr lang="en-US"/>
            <a:t>Security Cameras</a:t>
          </a:r>
        </a:p>
      </dgm:t>
    </dgm:pt>
    <dgm:pt modelId="{CE43E5B4-D927-464A-8BCF-B9672C6CCE7B}" type="parTrans" cxnId="{2BBB3E32-E0CF-4822-97B9-91061C0C4039}">
      <dgm:prSet/>
      <dgm:spPr/>
      <dgm:t>
        <a:bodyPr/>
        <a:lstStyle/>
        <a:p>
          <a:endParaRPr lang="en-US"/>
        </a:p>
      </dgm:t>
    </dgm:pt>
    <dgm:pt modelId="{9023F974-2A38-45F2-B2D8-5057528F6C07}" type="sibTrans" cxnId="{2BBB3E32-E0CF-4822-97B9-91061C0C4039}">
      <dgm:prSet/>
      <dgm:spPr/>
      <dgm:t>
        <a:bodyPr/>
        <a:lstStyle/>
        <a:p>
          <a:endParaRPr lang="en-US"/>
        </a:p>
      </dgm:t>
    </dgm:pt>
    <dgm:pt modelId="{5F150F1A-9E0C-4292-86BE-65E198F5038B}">
      <dgm:prSet/>
      <dgm:spPr/>
      <dgm:t>
        <a:bodyPr/>
        <a:lstStyle/>
        <a:p>
          <a:r>
            <a:rPr lang="en-US"/>
            <a:t>Adequate Lighting</a:t>
          </a:r>
        </a:p>
      </dgm:t>
    </dgm:pt>
    <dgm:pt modelId="{EA6CFC77-44CC-49C6-8D38-42471C7D3F33}" type="parTrans" cxnId="{AA67FB6C-9F9B-4ECB-88EF-C3E20165B193}">
      <dgm:prSet/>
      <dgm:spPr/>
      <dgm:t>
        <a:bodyPr/>
        <a:lstStyle/>
        <a:p>
          <a:endParaRPr lang="en-US"/>
        </a:p>
      </dgm:t>
    </dgm:pt>
    <dgm:pt modelId="{0A839862-526A-4D25-A7B0-816E8EB14614}" type="sibTrans" cxnId="{AA67FB6C-9F9B-4ECB-88EF-C3E20165B193}">
      <dgm:prSet/>
      <dgm:spPr/>
      <dgm:t>
        <a:bodyPr/>
        <a:lstStyle/>
        <a:p>
          <a:endParaRPr lang="en-US"/>
        </a:p>
      </dgm:t>
    </dgm:pt>
    <dgm:pt modelId="{08DB458C-90CE-4A61-BA9B-4DA220900831}">
      <dgm:prSet/>
      <dgm:spPr/>
      <dgm:t>
        <a:bodyPr/>
        <a:lstStyle/>
        <a:p>
          <a:r>
            <a:rPr lang="en-US"/>
            <a:t>Professional Security Personnel</a:t>
          </a:r>
        </a:p>
      </dgm:t>
    </dgm:pt>
    <dgm:pt modelId="{6F4BD319-8830-4258-8095-E6DB6D333177}" type="parTrans" cxnId="{30AEA08D-BBB2-415D-BD04-D892B437D3F9}">
      <dgm:prSet/>
      <dgm:spPr/>
      <dgm:t>
        <a:bodyPr/>
        <a:lstStyle/>
        <a:p>
          <a:endParaRPr lang="en-US"/>
        </a:p>
      </dgm:t>
    </dgm:pt>
    <dgm:pt modelId="{67398A18-8F96-4863-9CFC-5B2D0D6C94AB}" type="sibTrans" cxnId="{30AEA08D-BBB2-415D-BD04-D892B437D3F9}">
      <dgm:prSet/>
      <dgm:spPr/>
      <dgm:t>
        <a:bodyPr/>
        <a:lstStyle/>
        <a:p>
          <a:endParaRPr lang="en-US"/>
        </a:p>
      </dgm:t>
    </dgm:pt>
    <dgm:pt modelId="{CA11B31B-7651-43CC-BC35-6F0D4929FF18}" type="pres">
      <dgm:prSet presAssocID="{BE22F7CD-6E53-42F8-B10A-74660726D59F}" presName="linear" presStyleCnt="0">
        <dgm:presLayoutVars>
          <dgm:animLvl val="lvl"/>
          <dgm:resizeHandles val="exact"/>
        </dgm:presLayoutVars>
      </dgm:prSet>
      <dgm:spPr/>
    </dgm:pt>
    <dgm:pt modelId="{9FA33BAD-3C4C-4B38-8AE3-3A3EDD26EA84}" type="pres">
      <dgm:prSet presAssocID="{5039DC6E-1BFD-401E-BC95-0E855C4AD37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608B2EF-D6EB-4174-A69D-D51FBD0DEDC9}" type="pres">
      <dgm:prSet presAssocID="{F8FAB062-A901-4E14-99DC-A0B1F49C6AC5}" presName="spacer" presStyleCnt="0"/>
      <dgm:spPr/>
    </dgm:pt>
    <dgm:pt modelId="{F164704D-3B83-47F5-8C0B-FE2BC5BA7433}" type="pres">
      <dgm:prSet presAssocID="{DF34C303-F7B8-4208-ADA5-1C81A5C7D9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5F5221B-16E1-4D65-A670-99703CF31148}" type="pres">
      <dgm:prSet presAssocID="{0E37E4C3-AE0E-4214-BB7A-B4D7CDBD94FF}" presName="spacer" presStyleCnt="0"/>
      <dgm:spPr/>
    </dgm:pt>
    <dgm:pt modelId="{9CCD1161-5C1D-4898-A945-33CA3901E5A3}" type="pres">
      <dgm:prSet presAssocID="{82D1E08C-1151-4BA1-8B5D-97E066A09E4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75F74E4-95C5-4399-AD99-66F1BECCC6DC}" type="pres">
      <dgm:prSet presAssocID="{9023F974-2A38-45F2-B2D8-5057528F6C07}" presName="spacer" presStyleCnt="0"/>
      <dgm:spPr/>
    </dgm:pt>
    <dgm:pt modelId="{5FC817F9-B3D4-4A05-9845-92B6D025E489}" type="pres">
      <dgm:prSet presAssocID="{5F150F1A-9E0C-4292-86BE-65E198F5038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813E781-A921-4975-A57F-A8BAF40ABE40}" type="pres">
      <dgm:prSet presAssocID="{0A839862-526A-4D25-A7B0-816E8EB14614}" presName="spacer" presStyleCnt="0"/>
      <dgm:spPr/>
    </dgm:pt>
    <dgm:pt modelId="{FF27F3EF-E68C-4802-8795-FA04E073C4C5}" type="pres">
      <dgm:prSet presAssocID="{08DB458C-90CE-4A61-BA9B-4DA22090083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1B5151A-3400-4A32-88C9-2D87D43E8FAE}" type="presOf" srcId="{82D1E08C-1151-4BA1-8B5D-97E066A09E47}" destId="{9CCD1161-5C1D-4898-A945-33CA3901E5A3}" srcOrd="0" destOrd="0" presId="urn:microsoft.com/office/officeart/2005/8/layout/vList2"/>
    <dgm:cxn modelId="{169A4D25-D4C6-40C6-95CE-8DA95769DEA2}" type="presOf" srcId="{5039DC6E-1BFD-401E-BC95-0E855C4AD37A}" destId="{9FA33BAD-3C4C-4B38-8AE3-3A3EDD26EA84}" srcOrd="0" destOrd="0" presId="urn:microsoft.com/office/officeart/2005/8/layout/vList2"/>
    <dgm:cxn modelId="{2BBB3E32-E0CF-4822-97B9-91061C0C4039}" srcId="{BE22F7CD-6E53-42F8-B10A-74660726D59F}" destId="{82D1E08C-1151-4BA1-8B5D-97E066A09E47}" srcOrd="2" destOrd="0" parTransId="{CE43E5B4-D927-464A-8BCF-B9672C6CCE7B}" sibTransId="{9023F974-2A38-45F2-B2D8-5057528F6C07}"/>
    <dgm:cxn modelId="{2CE8966C-04CA-4341-A351-2870DFDF098F}" srcId="{BE22F7CD-6E53-42F8-B10A-74660726D59F}" destId="{DF34C303-F7B8-4208-ADA5-1C81A5C7D9EE}" srcOrd="1" destOrd="0" parTransId="{2C3D8E3A-DB56-4177-8F51-DC7A8C9CED4A}" sibTransId="{0E37E4C3-AE0E-4214-BB7A-B4D7CDBD94FF}"/>
    <dgm:cxn modelId="{AA67FB6C-9F9B-4ECB-88EF-C3E20165B193}" srcId="{BE22F7CD-6E53-42F8-B10A-74660726D59F}" destId="{5F150F1A-9E0C-4292-86BE-65E198F5038B}" srcOrd="3" destOrd="0" parTransId="{EA6CFC77-44CC-49C6-8D38-42471C7D3F33}" sibTransId="{0A839862-526A-4D25-A7B0-816E8EB14614}"/>
    <dgm:cxn modelId="{30AEA08D-BBB2-415D-BD04-D892B437D3F9}" srcId="{BE22F7CD-6E53-42F8-B10A-74660726D59F}" destId="{08DB458C-90CE-4A61-BA9B-4DA220900831}" srcOrd="4" destOrd="0" parTransId="{6F4BD319-8830-4258-8095-E6DB6D333177}" sibTransId="{67398A18-8F96-4863-9CFC-5B2D0D6C94AB}"/>
    <dgm:cxn modelId="{C0032D91-59F7-40AF-B30E-7707BBD92412}" type="presOf" srcId="{DF34C303-F7B8-4208-ADA5-1C81A5C7D9EE}" destId="{F164704D-3B83-47F5-8C0B-FE2BC5BA7433}" srcOrd="0" destOrd="0" presId="urn:microsoft.com/office/officeart/2005/8/layout/vList2"/>
    <dgm:cxn modelId="{3D4ED7B0-FA2B-4B84-B559-CA9E86425E25}" type="presOf" srcId="{08DB458C-90CE-4A61-BA9B-4DA220900831}" destId="{FF27F3EF-E68C-4802-8795-FA04E073C4C5}" srcOrd="0" destOrd="0" presId="urn:microsoft.com/office/officeart/2005/8/layout/vList2"/>
    <dgm:cxn modelId="{6E6755E7-0592-4DC6-BDBD-6B9BEC4C5463}" srcId="{BE22F7CD-6E53-42F8-B10A-74660726D59F}" destId="{5039DC6E-1BFD-401E-BC95-0E855C4AD37A}" srcOrd="0" destOrd="0" parTransId="{6C5890F2-506A-4D06-BA5C-97E6049131B7}" sibTransId="{F8FAB062-A901-4E14-99DC-A0B1F49C6AC5}"/>
    <dgm:cxn modelId="{E43297EA-0890-4BA7-8C83-C23D23EE8775}" type="presOf" srcId="{BE22F7CD-6E53-42F8-B10A-74660726D59F}" destId="{CA11B31B-7651-43CC-BC35-6F0D4929FF18}" srcOrd="0" destOrd="0" presId="urn:microsoft.com/office/officeart/2005/8/layout/vList2"/>
    <dgm:cxn modelId="{32A3BEF4-8844-47DF-874C-C880172CBE37}" type="presOf" srcId="{5F150F1A-9E0C-4292-86BE-65E198F5038B}" destId="{5FC817F9-B3D4-4A05-9845-92B6D025E489}" srcOrd="0" destOrd="0" presId="urn:microsoft.com/office/officeart/2005/8/layout/vList2"/>
    <dgm:cxn modelId="{84B26A31-AF8E-4057-93C9-14DFA01D1A36}" type="presParOf" srcId="{CA11B31B-7651-43CC-BC35-6F0D4929FF18}" destId="{9FA33BAD-3C4C-4B38-8AE3-3A3EDD26EA84}" srcOrd="0" destOrd="0" presId="urn:microsoft.com/office/officeart/2005/8/layout/vList2"/>
    <dgm:cxn modelId="{2F71ADCF-9422-4DB7-A533-27B62FF3E200}" type="presParOf" srcId="{CA11B31B-7651-43CC-BC35-6F0D4929FF18}" destId="{4608B2EF-D6EB-4174-A69D-D51FBD0DEDC9}" srcOrd="1" destOrd="0" presId="urn:microsoft.com/office/officeart/2005/8/layout/vList2"/>
    <dgm:cxn modelId="{20A1DB60-8515-432C-B838-72FBF09C70DA}" type="presParOf" srcId="{CA11B31B-7651-43CC-BC35-6F0D4929FF18}" destId="{F164704D-3B83-47F5-8C0B-FE2BC5BA7433}" srcOrd="2" destOrd="0" presId="urn:microsoft.com/office/officeart/2005/8/layout/vList2"/>
    <dgm:cxn modelId="{145864C2-5DD0-46AA-8853-E7078AAFA4FD}" type="presParOf" srcId="{CA11B31B-7651-43CC-BC35-6F0D4929FF18}" destId="{85F5221B-16E1-4D65-A670-99703CF31148}" srcOrd="3" destOrd="0" presId="urn:microsoft.com/office/officeart/2005/8/layout/vList2"/>
    <dgm:cxn modelId="{824BEDBA-72D7-4E29-BE1A-675766A8E254}" type="presParOf" srcId="{CA11B31B-7651-43CC-BC35-6F0D4929FF18}" destId="{9CCD1161-5C1D-4898-A945-33CA3901E5A3}" srcOrd="4" destOrd="0" presId="urn:microsoft.com/office/officeart/2005/8/layout/vList2"/>
    <dgm:cxn modelId="{D82C90C2-D8FE-4E07-86CE-AA1E5CA496AF}" type="presParOf" srcId="{CA11B31B-7651-43CC-BC35-6F0D4929FF18}" destId="{E75F74E4-95C5-4399-AD99-66F1BECCC6DC}" srcOrd="5" destOrd="0" presId="urn:microsoft.com/office/officeart/2005/8/layout/vList2"/>
    <dgm:cxn modelId="{9FD7D1D4-AA8E-42FC-9DF9-C64A4EE8EF33}" type="presParOf" srcId="{CA11B31B-7651-43CC-BC35-6F0D4929FF18}" destId="{5FC817F9-B3D4-4A05-9845-92B6D025E489}" srcOrd="6" destOrd="0" presId="urn:microsoft.com/office/officeart/2005/8/layout/vList2"/>
    <dgm:cxn modelId="{35FD779D-516F-4D35-BA17-49F06DC41D1F}" type="presParOf" srcId="{CA11B31B-7651-43CC-BC35-6F0D4929FF18}" destId="{C813E781-A921-4975-A57F-A8BAF40ABE40}" srcOrd="7" destOrd="0" presId="urn:microsoft.com/office/officeart/2005/8/layout/vList2"/>
    <dgm:cxn modelId="{32659991-D458-4D62-A943-D6C7DBD7BA6B}" type="presParOf" srcId="{CA11B31B-7651-43CC-BC35-6F0D4929FF18}" destId="{FF27F3EF-E68C-4802-8795-FA04E073C4C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9767D6-C234-4799-BC4F-29BB9628193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94BFC13-D6C4-4AD7-86DE-13151DF6AA70}">
      <dgm:prSet/>
      <dgm:spPr/>
      <dgm:t>
        <a:bodyPr/>
        <a:lstStyle/>
        <a:p>
          <a:r>
            <a:rPr lang="en-US"/>
            <a:t>Emergency Preparedness Plan</a:t>
          </a:r>
        </a:p>
      </dgm:t>
    </dgm:pt>
    <dgm:pt modelId="{6F7613A0-C7E6-467B-8C00-CBD9BD6B5C63}" type="parTrans" cxnId="{885041C2-C2EF-4BA9-AB8B-5D9DA1E306A8}">
      <dgm:prSet/>
      <dgm:spPr/>
      <dgm:t>
        <a:bodyPr/>
        <a:lstStyle/>
        <a:p>
          <a:endParaRPr lang="en-US"/>
        </a:p>
      </dgm:t>
    </dgm:pt>
    <dgm:pt modelId="{0E2F0F0B-DE12-44E2-B652-F8E990CD1CEB}" type="sibTrans" cxnId="{885041C2-C2EF-4BA9-AB8B-5D9DA1E306A8}">
      <dgm:prSet/>
      <dgm:spPr/>
      <dgm:t>
        <a:bodyPr/>
        <a:lstStyle/>
        <a:p>
          <a:endParaRPr lang="en-US"/>
        </a:p>
      </dgm:t>
    </dgm:pt>
    <dgm:pt modelId="{3BA083FA-8CB6-430F-A878-197834E67E6D}">
      <dgm:prSet/>
      <dgm:spPr/>
      <dgm:t>
        <a:bodyPr/>
        <a:lstStyle/>
        <a:p>
          <a:r>
            <a:rPr lang="en-US"/>
            <a:t>Emergency Response Guide</a:t>
          </a:r>
        </a:p>
      </dgm:t>
    </dgm:pt>
    <dgm:pt modelId="{F045760C-42E7-42BA-A2A3-4417DC204D56}" type="parTrans" cxnId="{5F912D36-DE16-4DE7-B025-0D1B9C354B00}">
      <dgm:prSet/>
      <dgm:spPr/>
      <dgm:t>
        <a:bodyPr/>
        <a:lstStyle/>
        <a:p>
          <a:endParaRPr lang="en-US"/>
        </a:p>
      </dgm:t>
    </dgm:pt>
    <dgm:pt modelId="{B272342A-2B97-46C9-9E28-C8AA13EAEA9D}" type="sibTrans" cxnId="{5F912D36-DE16-4DE7-B025-0D1B9C354B00}">
      <dgm:prSet/>
      <dgm:spPr/>
      <dgm:t>
        <a:bodyPr/>
        <a:lstStyle/>
        <a:p>
          <a:endParaRPr lang="en-US"/>
        </a:p>
      </dgm:t>
    </dgm:pt>
    <dgm:pt modelId="{433EA378-FFE3-47FB-B672-98A1F7ED272F}">
      <dgm:prSet/>
      <dgm:spPr/>
      <dgm:t>
        <a:bodyPr/>
        <a:lstStyle/>
        <a:p>
          <a:r>
            <a:rPr lang="en-US"/>
            <a:t>Fire Drills</a:t>
          </a:r>
        </a:p>
      </dgm:t>
    </dgm:pt>
    <dgm:pt modelId="{E11E1876-9F0C-4672-A5C8-B2E7CC3E5FFB}" type="parTrans" cxnId="{66AC7658-18E8-4D5F-8394-AAF74C7170D1}">
      <dgm:prSet/>
      <dgm:spPr/>
      <dgm:t>
        <a:bodyPr/>
        <a:lstStyle/>
        <a:p>
          <a:endParaRPr lang="en-US"/>
        </a:p>
      </dgm:t>
    </dgm:pt>
    <dgm:pt modelId="{9E35799C-7053-4954-B973-745F33CDF607}" type="sibTrans" cxnId="{66AC7658-18E8-4D5F-8394-AAF74C7170D1}">
      <dgm:prSet/>
      <dgm:spPr/>
      <dgm:t>
        <a:bodyPr/>
        <a:lstStyle/>
        <a:p>
          <a:endParaRPr lang="en-US"/>
        </a:p>
      </dgm:t>
    </dgm:pt>
    <dgm:pt modelId="{962DB8E1-DC6A-42D1-A5DD-327424424B7F}" type="pres">
      <dgm:prSet presAssocID="{5C9767D6-C234-4799-BC4F-29BB96281933}" presName="linear" presStyleCnt="0">
        <dgm:presLayoutVars>
          <dgm:dir/>
          <dgm:animLvl val="lvl"/>
          <dgm:resizeHandles val="exact"/>
        </dgm:presLayoutVars>
      </dgm:prSet>
      <dgm:spPr/>
    </dgm:pt>
    <dgm:pt modelId="{875D178B-8AB8-4E55-A55C-4DC1F3B97638}" type="pres">
      <dgm:prSet presAssocID="{794BFC13-D6C4-4AD7-86DE-13151DF6AA70}" presName="parentLin" presStyleCnt="0"/>
      <dgm:spPr/>
    </dgm:pt>
    <dgm:pt modelId="{BE6F2EDC-462D-4C6D-8A90-FCDBE2EA5DBB}" type="pres">
      <dgm:prSet presAssocID="{794BFC13-D6C4-4AD7-86DE-13151DF6AA70}" presName="parentLeftMargin" presStyleLbl="node1" presStyleIdx="0" presStyleCnt="3"/>
      <dgm:spPr/>
    </dgm:pt>
    <dgm:pt modelId="{CAB11C87-63E3-4CEE-A05B-6F932F544D63}" type="pres">
      <dgm:prSet presAssocID="{794BFC13-D6C4-4AD7-86DE-13151DF6AA7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A0D04C-B783-4454-A2FF-138E4381EC5B}" type="pres">
      <dgm:prSet presAssocID="{794BFC13-D6C4-4AD7-86DE-13151DF6AA70}" presName="negativeSpace" presStyleCnt="0"/>
      <dgm:spPr/>
    </dgm:pt>
    <dgm:pt modelId="{305BD899-55A8-497D-8E3F-0FCEDD997032}" type="pres">
      <dgm:prSet presAssocID="{794BFC13-D6C4-4AD7-86DE-13151DF6AA70}" presName="childText" presStyleLbl="conFgAcc1" presStyleIdx="0" presStyleCnt="3">
        <dgm:presLayoutVars>
          <dgm:bulletEnabled val="1"/>
        </dgm:presLayoutVars>
      </dgm:prSet>
      <dgm:spPr/>
    </dgm:pt>
    <dgm:pt modelId="{3F28FB57-007F-428F-849E-B9E12AF44064}" type="pres">
      <dgm:prSet presAssocID="{0E2F0F0B-DE12-44E2-B652-F8E990CD1CEB}" presName="spaceBetweenRectangles" presStyleCnt="0"/>
      <dgm:spPr/>
    </dgm:pt>
    <dgm:pt modelId="{E4FFECF8-BF0F-40A0-9D89-FF3FD9225D10}" type="pres">
      <dgm:prSet presAssocID="{3BA083FA-8CB6-430F-A878-197834E67E6D}" presName="parentLin" presStyleCnt="0"/>
      <dgm:spPr/>
    </dgm:pt>
    <dgm:pt modelId="{FA22B544-B82C-4C87-836B-961C4C377DAB}" type="pres">
      <dgm:prSet presAssocID="{3BA083FA-8CB6-430F-A878-197834E67E6D}" presName="parentLeftMargin" presStyleLbl="node1" presStyleIdx="0" presStyleCnt="3"/>
      <dgm:spPr/>
    </dgm:pt>
    <dgm:pt modelId="{EF8E52AD-5A9B-48AD-9FB6-D661548FF582}" type="pres">
      <dgm:prSet presAssocID="{3BA083FA-8CB6-430F-A878-197834E67E6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4427CA-2563-4A9A-9E6E-C4CA0919A94A}" type="pres">
      <dgm:prSet presAssocID="{3BA083FA-8CB6-430F-A878-197834E67E6D}" presName="negativeSpace" presStyleCnt="0"/>
      <dgm:spPr/>
    </dgm:pt>
    <dgm:pt modelId="{1A8E6DEE-C305-45F5-A961-D4C90919C2EA}" type="pres">
      <dgm:prSet presAssocID="{3BA083FA-8CB6-430F-A878-197834E67E6D}" presName="childText" presStyleLbl="conFgAcc1" presStyleIdx="1" presStyleCnt="3">
        <dgm:presLayoutVars>
          <dgm:bulletEnabled val="1"/>
        </dgm:presLayoutVars>
      </dgm:prSet>
      <dgm:spPr/>
    </dgm:pt>
    <dgm:pt modelId="{2E165106-23F1-497D-9B4E-823DF24B39F8}" type="pres">
      <dgm:prSet presAssocID="{B272342A-2B97-46C9-9E28-C8AA13EAEA9D}" presName="spaceBetweenRectangles" presStyleCnt="0"/>
      <dgm:spPr/>
    </dgm:pt>
    <dgm:pt modelId="{F125D96A-E34A-4F14-A087-73E51BFEC20A}" type="pres">
      <dgm:prSet presAssocID="{433EA378-FFE3-47FB-B672-98A1F7ED272F}" presName="parentLin" presStyleCnt="0"/>
      <dgm:spPr/>
    </dgm:pt>
    <dgm:pt modelId="{245B3DB4-1FDA-4BD4-8B61-B4E9096060F2}" type="pres">
      <dgm:prSet presAssocID="{433EA378-FFE3-47FB-B672-98A1F7ED272F}" presName="parentLeftMargin" presStyleLbl="node1" presStyleIdx="1" presStyleCnt="3"/>
      <dgm:spPr/>
    </dgm:pt>
    <dgm:pt modelId="{CB4D2968-694E-44A8-BE39-8D8A8D98D247}" type="pres">
      <dgm:prSet presAssocID="{433EA378-FFE3-47FB-B672-98A1F7ED272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7378D09-2B1C-48E1-836D-2EB323215423}" type="pres">
      <dgm:prSet presAssocID="{433EA378-FFE3-47FB-B672-98A1F7ED272F}" presName="negativeSpace" presStyleCnt="0"/>
      <dgm:spPr/>
    </dgm:pt>
    <dgm:pt modelId="{608C9CA5-202A-443C-B0C3-DABAE4073512}" type="pres">
      <dgm:prSet presAssocID="{433EA378-FFE3-47FB-B672-98A1F7ED272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A1581E-7FD2-4C96-9B50-5482DA96FD7A}" type="presOf" srcId="{794BFC13-D6C4-4AD7-86DE-13151DF6AA70}" destId="{CAB11C87-63E3-4CEE-A05B-6F932F544D63}" srcOrd="1" destOrd="0" presId="urn:microsoft.com/office/officeart/2005/8/layout/list1"/>
    <dgm:cxn modelId="{08778E2B-8E41-45B9-B26E-4EE30B7497ED}" type="presOf" srcId="{433EA378-FFE3-47FB-B672-98A1F7ED272F}" destId="{245B3DB4-1FDA-4BD4-8B61-B4E9096060F2}" srcOrd="0" destOrd="0" presId="urn:microsoft.com/office/officeart/2005/8/layout/list1"/>
    <dgm:cxn modelId="{5F912D36-DE16-4DE7-B025-0D1B9C354B00}" srcId="{5C9767D6-C234-4799-BC4F-29BB96281933}" destId="{3BA083FA-8CB6-430F-A878-197834E67E6D}" srcOrd="1" destOrd="0" parTransId="{F045760C-42E7-42BA-A2A3-4417DC204D56}" sibTransId="{B272342A-2B97-46C9-9E28-C8AA13EAEA9D}"/>
    <dgm:cxn modelId="{66AC7658-18E8-4D5F-8394-AAF74C7170D1}" srcId="{5C9767D6-C234-4799-BC4F-29BB96281933}" destId="{433EA378-FFE3-47FB-B672-98A1F7ED272F}" srcOrd="2" destOrd="0" parTransId="{E11E1876-9F0C-4672-A5C8-B2E7CC3E5FFB}" sibTransId="{9E35799C-7053-4954-B973-745F33CDF607}"/>
    <dgm:cxn modelId="{61A52E8A-3C42-439C-B8E9-E995D803DA04}" type="presOf" srcId="{3BA083FA-8CB6-430F-A878-197834E67E6D}" destId="{EF8E52AD-5A9B-48AD-9FB6-D661548FF582}" srcOrd="1" destOrd="0" presId="urn:microsoft.com/office/officeart/2005/8/layout/list1"/>
    <dgm:cxn modelId="{C191E59D-4C8B-410A-890B-24ADC21C819A}" type="presOf" srcId="{794BFC13-D6C4-4AD7-86DE-13151DF6AA70}" destId="{BE6F2EDC-462D-4C6D-8A90-FCDBE2EA5DBB}" srcOrd="0" destOrd="0" presId="urn:microsoft.com/office/officeart/2005/8/layout/list1"/>
    <dgm:cxn modelId="{89C562A9-1A27-417A-8462-86A6A3A03C84}" type="presOf" srcId="{3BA083FA-8CB6-430F-A878-197834E67E6D}" destId="{FA22B544-B82C-4C87-836B-961C4C377DAB}" srcOrd="0" destOrd="0" presId="urn:microsoft.com/office/officeart/2005/8/layout/list1"/>
    <dgm:cxn modelId="{79720EB0-E55C-4202-8FEA-0ACB36569C2E}" type="presOf" srcId="{433EA378-FFE3-47FB-B672-98A1F7ED272F}" destId="{CB4D2968-694E-44A8-BE39-8D8A8D98D247}" srcOrd="1" destOrd="0" presId="urn:microsoft.com/office/officeart/2005/8/layout/list1"/>
    <dgm:cxn modelId="{885041C2-C2EF-4BA9-AB8B-5D9DA1E306A8}" srcId="{5C9767D6-C234-4799-BC4F-29BB96281933}" destId="{794BFC13-D6C4-4AD7-86DE-13151DF6AA70}" srcOrd="0" destOrd="0" parTransId="{6F7613A0-C7E6-467B-8C00-CBD9BD6B5C63}" sibTransId="{0E2F0F0B-DE12-44E2-B652-F8E990CD1CEB}"/>
    <dgm:cxn modelId="{B722B8C6-FA52-46AF-A678-B4B078E300DE}" type="presOf" srcId="{5C9767D6-C234-4799-BC4F-29BB96281933}" destId="{962DB8E1-DC6A-42D1-A5DD-327424424B7F}" srcOrd="0" destOrd="0" presId="urn:microsoft.com/office/officeart/2005/8/layout/list1"/>
    <dgm:cxn modelId="{C9F3B359-D1DF-47A7-9E89-763E7467188B}" type="presParOf" srcId="{962DB8E1-DC6A-42D1-A5DD-327424424B7F}" destId="{875D178B-8AB8-4E55-A55C-4DC1F3B97638}" srcOrd="0" destOrd="0" presId="urn:microsoft.com/office/officeart/2005/8/layout/list1"/>
    <dgm:cxn modelId="{CD6C5783-DF94-4BAD-BD5D-C797760929D9}" type="presParOf" srcId="{875D178B-8AB8-4E55-A55C-4DC1F3B97638}" destId="{BE6F2EDC-462D-4C6D-8A90-FCDBE2EA5DBB}" srcOrd="0" destOrd="0" presId="urn:microsoft.com/office/officeart/2005/8/layout/list1"/>
    <dgm:cxn modelId="{D1EC8D41-D913-45DB-9026-A0D9CDE99ABC}" type="presParOf" srcId="{875D178B-8AB8-4E55-A55C-4DC1F3B97638}" destId="{CAB11C87-63E3-4CEE-A05B-6F932F544D63}" srcOrd="1" destOrd="0" presId="urn:microsoft.com/office/officeart/2005/8/layout/list1"/>
    <dgm:cxn modelId="{204D146D-1588-4319-8734-E8068D713D83}" type="presParOf" srcId="{962DB8E1-DC6A-42D1-A5DD-327424424B7F}" destId="{CBA0D04C-B783-4454-A2FF-138E4381EC5B}" srcOrd="1" destOrd="0" presId="urn:microsoft.com/office/officeart/2005/8/layout/list1"/>
    <dgm:cxn modelId="{5A419FA6-0958-475F-A15B-1C48E5B83C9A}" type="presParOf" srcId="{962DB8E1-DC6A-42D1-A5DD-327424424B7F}" destId="{305BD899-55A8-497D-8E3F-0FCEDD997032}" srcOrd="2" destOrd="0" presId="urn:microsoft.com/office/officeart/2005/8/layout/list1"/>
    <dgm:cxn modelId="{6A08DB1F-74C8-48DC-B17E-321BD202B57D}" type="presParOf" srcId="{962DB8E1-DC6A-42D1-A5DD-327424424B7F}" destId="{3F28FB57-007F-428F-849E-B9E12AF44064}" srcOrd="3" destOrd="0" presId="urn:microsoft.com/office/officeart/2005/8/layout/list1"/>
    <dgm:cxn modelId="{AFFADA63-8199-410E-8A33-DC8D2B07933C}" type="presParOf" srcId="{962DB8E1-DC6A-42D1-A5DD-327424424B7F}" destId="{E4FFECF8-BF0F-40A0-9D89-FF3FD9225D10}" srcOrd="4" destOrd="0" presId="urn:microsoft.com/office/officeart/2005/8/layout/list1"/>
    <dgm:cxn modelId="{DB13A872-7EAA-4F23-9406-8F97E535623A}" type="presParOf" srcId="{E4FFECF8-BF0F-40A0-9D89-FF3FD9225D10}" destId="{FA22B544-B82C-4C87-836B-961C4C377DAB}" srcOrd="0" destOrd="0" presId="urn:microsoft.com/office/officeart/2005/8/layout/list1"/>
    <dgm:cxn modelId="{A241C857-4FA5-4C9D-AAF2-35841EB4F853}" type="presParOf" srcId="{E4FFECF8-BF0F-40A0-9D89-FF3FD9225D10}" destId="{EF8E52AD-5A9B-48AD-9FB6-D661548FF582}" srcOrd="1" destOrd="0" presId="urn:microsoft.com/office/officeart/2005/8/layout/list1"/>
    <dgm:cxn modelId="{A2FF68E0-57AD-404E-89C8-5A7D7FF85162}" type="presParOf" srcId="{962DB8E1-DC6A-42D1-A5DD-327424424B7F}" destId="{F04427CA-2563-4A9A-9E6E-C4CA0919A94A}" srcOrd="5" destOrd="0" presId="urn:microsoft.com/office/officeart/2005/8/layout/list1"/>
    <dgm:cxn modelId="{AA0ADBAF-F1BC-4D64-A28C-15DDB9E73856}" type="presParOf" srcId="{962DB8E1-DC6A-42D1-A5DD-327424424B7F}" destId="{1A8E6DEE-C305-45F5-A961-D4C90919C2EA}" srcOrd="6" destOrd="0" presId="urn:microsoft.com/office/officeart/2005/8/layout/list1"/>
    <dgm:cxn modelId="{1CD8F4AC-B010-4FB4-847C-ED02B7CBA1B1}" type="presParOf" srcId="{962DB8E1-DC6A-42D1-A5DD-327424424B7F}" destId="{2E165106-23F1-497D-9B4E-823DF24B39F8}" srcOrd="7" destOrd="0" presId="urn:microsoft.com/office/officeart/2005/8/layout/list1"/>
    <dgm:cxn modelId="{56CC92F2-E090-477B-A6C2-727664FD3CD7}" type="presParOf" srcId="{962DB8E1-DC6A-42D1-A5DD-327424424B7F}" destId="{F125D96A-E34A-4F14-A087-73E51BFEC20A}" srcOrd="8" destOrd="0" presId="urn:microsoft.com/office/officeart/2005/8/layout/list1"/>
    <dgm:cxn modelId="{09646487-DDE6-4EB8-A7DE-949C100C02E5}" type="presParOf" srcId="{F125D96A-E34A-4F14-A087-73E51BFEC20A}" destId="{245B3DB4-1FDA-4BD4-8B61-B4E9096060F2}" srcOrd="0" destOrd="0" presId="urn:microsoft.com/office/officeart/2005/8/layout/list1"/>
    <dgm:cxn modelId="{2C1F5B56-EFEA-441A-8DBC-7A9579595668}" type="presParOf" srcId="{F125D96A-E34A-4F14-A087-73E51BFEC20A}" destId="{CB4D2968-694E-44A8-BE39-8D8A8D98D247}" srcOrd="1" destOrd="0" presId="urn:microsoft.com/office/officeart/2005/8/layout/list1"/>
    <dgm:cxn modelId="{F1BAFC76-7C85-4552-82A7-5786E7F6ADCF}" type="presParOf" srcId="{962DB8E1-DC6A-42D1-A5DD-327424424B7F}" destId="{F7378D09-2B1C-48E1-836D-2EB323215423}" srcOrd="9" destOrd="0" presId="urn:microsoft.com/office/officeart/2005/8/layout/list1"/>
    <dgm:cxn modelId="{5F530388-6DB6-406B-9F86-E6EFB16BC975}" type="presParOf" srcId="{962DB8E1-DC6A-42D1-A5DD-327424424B7F}" destId="{608C9CA5-202A-443C-B0C3-DABAE40735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4D4963-6319-44D0-9294-EEED79C23DC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BB3A7DA-4493-4BEA-B856-F8295C5618C4}">
      <dgm:prSet/>
      <dgm:spPr/>
      <dgm:t>
        <a:bodyPr/>
        <a:lstStyle/>
        <a:p>
          <a:r>
            <a:rPr lang="en-US"/>
            <a:t>Email</a:t>
          </a:r>
        </a:p>
      </dgm:t>
    </dgm:pt>
    <dgm:pt modelId="{B0C25EE7-FC98-4DBF-9040-9CDDE8740A39}" type="parTrans" cxnId="{2606F9B0-EAEB-4F65-ACE4-B435A0F6608B}">
      <dgm:prSet/>
      <dgm:spPr/>
      <dgm:t>
        <a:bodyPr/>
        <a:lstStyle/>
        <a:p>
          <a:endParaRPr lang="en-US"/>
        </a:p>
      </dgm:t>
    </dgm:pt>
    <dgm:pt modelId="{2F289429-63AE-4A5E-B793-827FE45CCEE7}" type="sibTrans" cxnId="{2606F9B0-EAEB-4F65-ACE4-B435A0F6608B}">
      <dgm:prSet/>
      <dgm:spPr/>
      <dgm:t>
        <a:bodyPr/>
        <a:lstStyle/>
        <a:p>
          <a:endParaRPr lang="en-US"/>
        </a:p>
      </dgm:t>
    </dgm:pt>
    <dgm:pt modelId="{657B97F6-3197-49A4-A36D-44C3D34CBDFD}">
      <dgm:prSet/>
      <dgm:spPr/>
      <dgm:t>
        <a:bodyPr/>
        <a:lstStyle/>
        <a:p>
          <a:r>
            <a:rPr lang="en-US"/>
            <a:t>Texts</a:t>
          </a:r>
        </a:p>
      </dgm:t>
    </dgm:pt>
    <dgm:pt modelId="{C6BFBDAD-BA22-439E-9A16-DEE356FB57CB}" type="parTrans" cxnId="{AAC3348F-7CE6-4E0D-BCFA-B812AA656046}">
      <dgm:prSet/>
      <dgm:spPr/>
      <dgm:t>
        <a:bodyPr/>
        <a:lstStyle/>
        <a:p>
          <a:endParaRPr lang="en-US"/>
        </a:p>
      </dgm:t>
    </dgm:pt>
    <dgm:pt modelId="{FC976E80-6D46-4B36-B56D-41D546EC3DBD}" type="sibTrans" cxnId="{AAC3348F-7CE6-4E0D-BCFA-B812AA656046}">
      <dgm:prSet/>
      <dgm:spPr/>
      <dgm:t>
        <a:bodyPr/>
        <a:lstStyle/>
        <a:p>
          <a:endParaRPr lang="en-US"/>
        </a:p>
      </dgm:t>
    </dgm:pt>
    <dgm:pt modelId="{5E04C7BF-321D-4EE3-8508-1B33EE547210}" type="pres">
      <dgm:prSet presAssocID="{5B4D4963-6319-44D0-9294-EEED79C23DC7}" presName="linear" presStyleCnt="0">
        <dgm:presLayoutVars>
          <dgm:animLvl val="lvl"/>
          <dgm:resizeHandles val="exact"/>
        </dgm:presLayoutVars>
      </dgm:prSet>
      <dgm:spPr/>
    </dgm:pt>
    <dgm:pt modelId="{F074EE44-951D-4B62-B20B-28CFDC62BDC7}" type="pres">
      <dgm:prSet presAssocID="{7BB3A7DA-4493-4BEA-B856-F8295C5618C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BA55485-CAE6-441A-B654-65550F2F10C4}" type="pres">
      <dgm:prSet presAssocID="{2F289429-63AE-4A5E-B793-827FE45CCEE7}" presName="spacer" presStyleCnt="0"/>
      <dgm:spPr/>
    </dgm:pt>
    <dgm:pt modelId="{45627A12-240C-48BF-AE56-F6FA346A5840}" type="pres">
      <dgm:prSet presAssocID="{657B97F6-3197-49A4-A36D-44C3D34CBDF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1374801-A9C2-47A7-930D-730E860A9B12}" type="presOf" srcId="{5B4D4963-6319-44D0-9294-EEED79C23DC7}" destId="{5E04C7BF-321D-4EE3-8508-1B33EE547210}" srcOrd="0" destOrd="0" presId="urn:microsoft.com/office/officeart/2005/8/layout/vList2"/>
    <dgm:cxn modelId="{58DA717A-D9CD-4F6F-9A93-17809A0901D5}" type="presOf" srcId="{657B97F6-3197-49A4-A36D-44C3D34CBDFD}" destId="{45627A12-240C-48BF-AE56-F6FA346A5840}" srcOrd="0" destOrd="0" presId="urn:microsoft.com/office/officeart/2005/8/layout/vList2"/>
    <dgm:cxn modelId="{AAC3348F-7CE6-4E0D-BCFA-B812AA656046}" srcId="{5B4D4963-6319-44D0-9294-EEED79C23DC7}" destId="{657B97F6-3197-49A4-A36D-44C3D34CBDFD}" srcOrd="1" destOrd="0" parTransId="{C6BFBDAD-BA22-439E-9A16-DEE356FB57CB}" sibTransId="{FC976E80-6D46-4B36-B56D-41D546EC3DBD}"/>
    <dgm:cxn modelId="{2606F9B0-EAEB-4F65-ACE4-B435A0F6608B}" srcId="{5B4D4963-6319-44D0-9294-EEED79C23DC7}" destId="{7BB3A7DA-4493-4BEA-B856-F8295C5618C4}" srcOrd="0" destOrd="0" parTransId="{B0C25EE7-FC98-4DBF-9040-9CDDE8740A39}" sibTransId="{2F289429-63AE-4A5E-B793-827FE45CCEE7}"/>
    <dgm:cxn modelId="{52264FC8-D198-44CB-8961-F474C4B74B8E}" type="presOf" srcId="{7BB3A7DA-4493-4BEA-B856-F8295C5618C4}" destId="{F074EE44-951D-4B62-B20B-28CFDC62BDC7}" srcOrd="0" destOrd="0" presId="urn:microsoft.com/office/officeart/2005/8/layout/vList2"/>
    <dgm:cxn modelId="{DA5325F9-BD0F-4800-B9BB-94704C30D789}" type="presParOf" srcId="{5E04C7BF-321D-4EE3-8508-1B33EE547210}" destId="{F074EE44-951D-4B62-B20B-28CFDC62BDC7}" srcOrd="0" destOrd="0" presId="urn:microsoft.com/office/officeart/2005/8/layout/vList2"/>
    <dgm:cxn modelId="{7976A265-8A9B-4A8E-83D2-F379D9F8AD98}" type="presParOf" srcId="{5E04C7BF-321D-4EE3-8508-1B33EE547210}" destId="{CBA55485-CAE6-441A-B654-65550F2F10C4}" srcOrd="1" destOrd="0" presId="urn:microsoft.com/office/officeart/2005/8/layout/vList2"/>
    <dgm:cxn modelId="{48E43561-541F-4B05-8F88-8ED1A64933A0}" type="presParOf" srcId="{5E04C7BF-321D-4EE3-8508-1B33EE547210}" destId="{45627A12-240C-48BF-AE56-F6FA346A58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F6E440-A25F-4368-8500-434EE390180E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710274-413A-4942-8A11-DF873054DFCA}">
      <dgm:prSet phldrT="[Text]"/>
      <dgm:spPr/>
      <dgm:t>
        <a:bodyPr/>
        <a:lstStyle/>
        <a:p>
          <a:r>
            <a:rPr lang="en-US" b="1" dirty="0"/>
            <a:t>01</a:t>
          </a:r>
          <a:endParaRPr lang="en-US" dirty="0"/>
        </a:p>
      </dgm:t>
    </dgm:pt>
    <dgm:pt modelId="{76B0EE02-61A1-4947-B390-B1787C93E1ED}" type="parTrans" cxnId="{087879E1-BBBB-4727-82DD-27B4FE612A78}">
      <dgm:prSet/>
      <dgm:spPr/>
      <dgm:t>
        <a:bodyPr/>
        <a:lstStyle/>
        <a:p>
          <a:endParaRPr lang="en-US"/>
        </a:p>
      </dgm:t>
    </dgm:pt>
    <dgm:pt modelId="{BA5282D1-BF71-4271-A6C4-C07C1FCBBF67}" type="sibTrans" cxnId="{087879E1-BBBB-4727-82DD-27B4FE612A78}">
      <dgm:prSet/>
      <dgm:spPr/>
      <dgm:t>
        <a:bodyPr/>
        <a:lstStyle/>
        <a:p>
          <a:endParaRPr lang="en-US"/>
        </a:p>
      </dgm:t>
    </dgm:pt>
    <dgm:pt modelId="{DC405B05-D434-4FE0-AB8B-84AD25CF7403}">
      <dgm:prSet phldrT="[Text]"/>
      <dgm:spPr/>
      <dgm:t>
        <a:bodyPr/>
        <a:lstStyle/>
        <a:p>
          <a:r>
            <a:rPr lang="en-US" b="1" dirty="0"/>
            <a:t>02</a:t>
          </a:r>
        </a:p>
      </dgm:t>
    </dgm:pt>
    <dgm:pt modelId="{9AD954F8-F918-4A52-B792-C153AB3DB651}" type="parTrans" cxnId="{AA7CC1E4-0A02-4F26-81A9-8A7C63379D1A}">
      <dgm:prSet/>
      <dgm:spPr/>
      <dgm:t>
        <a:bodyPr/>
        <a:lstStyle/>
        <a:p>
          <a:endParaRPr lang="en-US"/>
        </a:p>
      </dgm:t>
    </dgm:pt>
    <dgm:pt modelId="{6F3463B5-41A8-4315-BCDA-32C5334EC682}" type="sibTrans" cxnId="{AA7CC1E4-0A02-4F26-81A9-8A7C63379D1A}">
      <dgm:prSet/>
      <dgm:spPr/>
      <dgm:t>
        <a:bodyPr/>
        <a:lstStyle/>
        <a:p>
          <a:endParaRPr lang="en-US"/>
        </a:p>
      </dgm:t>
    </dgm:pt>
    <dgm:pt modelId="{2FD1ACB9-F774-4567-AECE-627931556644}">
      <dgm:prSet/>
      <dgm:spPr/>
      <dgm:t>
        <a:bodyPr/>
        <a:lstStyle/>
        <a:p>
          <a:r>
            <a:rPr lang="en-US" b="1" dirty="0"/>
            <a:t>Be aware of your surroundings</a:t>
          </a:r>
        </a:p>
      </dgm:t>
    </dgm:pt>
    <dgm:pt modelId="{8307F007-F7E2-4E75-B76E-8DC12436827D}" type="parTrans" cxnId="{683F51A1-669E-4AB8-9733-58BC0AE51D95}">
      <dgm:prSet/>
      <dgm:spPr/>
      <dgm:t>
        <a:bodyPr/>
        <a:lstStyle/>
        <a:p>
          <a:endParaRPr lang="en-US"/>
        </a:p>
      </dgm:t>
    </dgm:pt>
    <dgm:pt modelId="{009545BE-FE25-4A59-B503-860A4DD16938}" type="sibTrans" cxnId="{683F51A1-669E-4AB8-9733-58BC0AE51D95}">
      <dgm:prSet/>
      <dgm:spPr/>
      <dgm:t>
        <a:bodyPr/>
        <a:lstStyle/>
        <a:p>
          <a:endParaRPr lang="en-US"/>
        </a:p>
      </dgm:t>
    </dgm:pt>
    <dgm:pt modelId="{981F9D29-A1E6-4E33-B99A-9C8322B4EFBE}">
      <dgm:prSet/>
      <dgm:spPr/>
      <dgm:t>
        <a:bodyPr/>
        <a:lstStyle/>
        <a:p>
          <a:r>
            <a:rPr lang="en-US" b="1" dirty="0"/>
            <a:t>Trust your instincts</a:t>
          </a:r>
        </a:p>
      </dgm:t>
    </dgm:pt>
    <dgm:pt modelId="{AEE94E04-098F-4501-A7FC-027FC7A05822}" type="parTrans" cxnId="{F93C7EFE-C221-4AB4-8896-C68872BD159B}">
      <dgm:prSet/>
      <dgm:spPr/>
      <dgm:t>
        <a:bodyPr/>
        <a:lstStyle/>
        <a:p>
          <a:endParaRPr lang="en-US"/>
        </a:p>
      </dgm:t>
    </dgm:pt>
    <dgm:pt modelId="{7767DB30-3F78-4692-A379-640BD660C190}" type="sibTrans" cxnId="{F93C7EFE-C221-4AB4-8896-C68872BD159B}">
      <dgm:prSet/>
      <dgm:spPr/>
      <dgm:t>
        <a:bodyPr/>
        <a:lstStyle/>
        <a:p>
          <a:endParaRPr lang="en-US"/>
        </a:p>
      </dgm:t>
    </dgm:pt>
    <dgm:pt modelId="{817C2864-7C68-4809-8A29-13F2E51A8E34}">
      <dgm:prSet phldrT="[Text]"/>
      <dgm:spPr/>
      <dgm:t>
        <a:bodyPr/>
        <a:lstStyle/>
        <a:p>
          <a:r>
            <a:rPr lang="en-US" b="1" dirty="0"/>
            <a:t>04</a:t>
          </a:r>
        </a:p>
      </dgm:t>
    </dgm:pt>
    <dgm:pt modelId="{75A99A8E-13FE-40F9-AFD3-70D98D9CEFD4}" type="parTrans" cxnId="{41645C07-CAFF-41E2-9EA5-96D051AC7DBC}">
      <dgm:prSet/>
      <dgm:spPr/>
      <dgm:t>
        <a:bodyPr/>
        <a:lstStyle/>
        <a:p>
          <a:endParaRPr lang="en-US"/>
        </a:p>
      </dgm:t>
    </dgm:pt>
    <dgm:pt modelId="{81563747-9EC1-42B3-97DE-8C241919E57A}" type="sibTrans" cxnId="{41645C07-CAFF-41E2-9EA5-96D051AC7DBC}">
      <dgm:prSet/>
      <dgm:spPr/>
      <dgm:t>
        <a:bodyPr/>
        <a:lstStyle/>
        <a:p>
          <a:endParaRPr lang="en-US"/>
        </a:p>
      </dgm:t>
    </dgm:pt>
    <dgm:pt modelId="{7F30C858-5AC2-485B-9B13-389BD47F9443}">
      <dgm:prSet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Report all suspicious persons, vehicles and activities to one of the CSAs immediately</a:t>
          </a:r>
        </a:p>
      </dgm:t>
    </dgm:pt>
    <dgm:pt modelId="{4E70F6AE-7E82-4B43-BB29-595305DC724F}" type="parTrans" cxnId="{762D7746-4E77-404D-A0A0-B896E18C197F}">
      <dgm:prSet/>
      <dgm:spPr/>
      <dgm:t>
        <a:bodyPr/>
        <a:lstStyle/>
        <a:p>
          <a:endParaRPr lang="en-US"/>
        </a:p>
      </dgm:t>
    </dgm:pt>
    <dgm:pt modelId="{E4E824AB-4505-4FAD-85D6-6DABB91BFC9F}" type="sibTrans" cxnId="{762D7746-4E77-404D-A0A0-B896E18C197F}">
      <dgm:prSet/>
      <dgm:spPr/>
      <dgm:t>
        <a:bodyPr/>
        <a:lstStyle/>
        <a:p>
          <a:endParaRPr lang="en-US"/>
        </a:p>
      </dgm:t>
    </dgm:pt>
    <dgm:pt modelId="{856364BA-8BDE-417B-9E10-E66883586313}">
      <dgm:prSet phldrT="[Text]"/>
      <dgm:spPr/>
      <dgm:t>
        <a:bodyPr/>
        <a:lstStyle/>
        <a:p>
          <a:r>
            <a:rPr lang="en-US" b="1" dirty="0"/>
            <a:t>03</a:t>
          </a:r>
        </a:p>
      </dgm:t>
    </dgm:pt>
    <dgm:pt modelId="{F6164AAB-3089-438C-8B87-310DF52D978D}" type="parTrans" cxnId="{2C767431-238A-4F40-83AD-A35BF2C6822C}">
      <dgm:prSet/>
      <dgm:spPr/>
      <dgm:t>
        <a:bodyPr/>
        <a:lstStyle/>
        <a:p>
          <a:endParaRPr lang="en-US"/>
        </a:p>
      </dgm:t>
    </dgm:pt>
    <dgm:pt modelId="{361A812F-91A0-4388-9F4E-A14D37C20FCA}" type="sibTrans" cxnId="{2C767431-238A-4F40-83AD-A35BF2C6822C}">
      <dgm:prSet/>
      <dgm:spPr/>
      <dgm:t>
        <a:bodyPr/>
        <a:lstStyle/>
        <a:p>
          <a:endParaRPr lang="en-US"/>
        </a:p>
      </dgm:t>
    </dgm:pt>
    <dgm:pt modelId="{EAF01A49-7B74-415D-8C64-2B3F7A010C87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Report lost ID badge immediately</a:t>
          </a:r>
        </a:p>
      </dgm:t>
    </dgm:pt>
    <dgm:pt modelId="{02DA66A4-8EE3-4B48-84E2-B1A5E4E50163}" type="parTrans" cxnId="{5814A12A-B780-4F5B-8172-F5DBA015CE57}">
      <dgm:prSet/>
      <dgm:spPr/>
      <dgm:t>
        <a:bodyPr/>
        <a:lstStyle/>
        <a:p>
          <a:endParaRPr lang="en-US"/>
        </a:p>
      </dgm:t>
    </dgm:pt>
    <dgm:pt modelId="{0D59A4AF-4834-4128-ACCB-2EC1F0E6B3FD}" type="sibTrans" cxnId="{5814A12A-B780-4F5B-8172-F5DBA015CE57}">
      <dgm:prSet/>
      <dgm:spPr/>
      <dgm:t>
        <a:bodyPr/>
        <a:lstStyle/>
        <a:p>
          <a:endParaRPr lang="en-US"/>
        </a:p>
      </dgm:t>
    </dgm:pt>
    <dgm:pt modelId="{842E8EC4-4704-4BBA-93AB-4A2985C3BF68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Report lights that are out and any hazardous conditions immediately</a:t>
          </a:r>
          <a:endParaRPr lang="en-US" b="1" dirty="0"/>
        </a:p>
      </dgm:t>
    </dgm:pt>
    <dgm:pt modelId="{3D29150D-E23E-40B0-8A92-BA563B8144B7}" type="parTrans" cxnId="{C066D413-90A1-49F5-8EE2-29E583D267F9}">
      <dgm:prSet/>
      <dgm:spPr/>
      <dgm:t>
        <a:bodyPr/>
        <a:lstStyle/>
        <a:p>
          <a:endParaRPr lang="en-US"/>
        </a:p>
      </dgm:t>
    </dgm:pt>
    <dgm:pt modelId="{DE3B1564-6194-44D2-9FE9-9047A4C2E3CC}" type="sibTrans" cxnId="{C066D413-90A1-49F5-8EE2-29E583D267F9}">
      <dgm:prSet/>
      <dgm:spPr/>
      <dgm:t>
        <a:bodyPr/>
        <a:lstStyle/>
        <a:p>
          <a:endParaRPr lang="en-US"/>
        </a:p>
      </dgm:t>
    </dgm:pt>
    <dgm:pt modelId="{D5281F14-4480-4AEE-B726-795A93996882}">
      <dgm:prSet/>
      <dgm:spPr/>
      <dgm:t>
        <a:bodyPr/>
        <a:lstStyle/>
        <a:p>
          <a:r>
            <a:rPr lang="en-US" b="1">
              <a:latin typeface="Arial" panose="020B0604020202020204" pitchFamily="34" charset="0"/>
              <a:cs typeface="Arial" panose="020B0604020202020204" pitchFamily="34" charset="0"/>
            </a:rPr>
            <a:t>Like it, Lock it, Keep It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046BDB-4D31-40E8-8ADC-4D6390BE3260}" type="parTrans" cxnId="{F4509EB0-3F35-4799-B44A-329DE1293C85}">
      <dgm:prSet/>
      <dgm:spPr/>
      <dgm:t>
        <a:bodyPr/>
        <a:lstStyle/>
        <a:p>
          <a:endParaRPr lang="en-US"/>
        </a:p>
      </dgm:t>
    </dgm:pt>
    <dgm:pt modelId="{9F2DD4ED-6670-47B2-8552-2C91DB5AF5AB}" type="sibTrans" cxnId="{F4509EB0-3F35-4799-B44A-329DE1293C85}">
      <dgm:prSet/>
      <dgm:spPr/>
      <dgm:t>
        <a:bodyPr/>
        <a:lstStyle/>
        <a:p>
          <a:endParaRPr lang="en-US"/>
        </a:p>
      </dgm:t>
    </dgm:pt>
    <dgm:pt modelId="{143D02E3-5C6A-4FE6-BD78-C4611399148E}">
      <dgm:prSet phldrT="[Text]"/>
      <dgm:spPr/>
      <dgm:t>
        <a:bodyPr/>
        <a:lstStyle/>
        <a:p>
          <a:r>
            <a:rPr lang="en-US" b="1" dirty="0"/>
            <a:t>05</a:t>
          </a:r>
        </a:p>
      </dgm:t>
    </dgm:pt>
    <dgm:pt modelId="{9DC725B6-79BB-44D2-89F0-AB20158CD8EA}" type="parTrans" cxnId="{CCF4EF98-7B25-4949-84A3-F73C81114155}">
      <dgm:prSet/>
      <dgm:spPr/>
      <dgm:t>
        <a:bodyPr/>
        <a:lstStyle/>
        <a:p>
          <a:endParaRPr lang="en-US"/>
        </a:p>
      </dgm:t>
    </dgm:pt>
    <dgm:pt modelId="{0BB739DD-3587-429B-9A85-585DB56BD6E0}" type="sibTrans" cxnId="{CCF4EF98-7B25-4949-84A3-F73C81114155}">
      <dgm:prSet/>
      <dgm:spPr/>
      <dgm:t>
        <a:bodyPr/>
        <a:lstStyle/>
        <a:p>
          <a:endParaRPr lang="en-US"/>
        </a:p>
      </dgm:t>
    </dgm:pt>
    <dgm:pt modelId="{6E5C5379-682B-47CE-A39E-ECE59A9FBBF7}">
      <dgm:prSet phldrT="[Text]"/>
      <dgm:spPr/>
      <dgm:t>
        <a:bodyPr/>
        <a:lstStyle/>
        <a:p>
          <a:r>
            <a:rPr lang="en-US" b="1" dirty="0"/>
            <a:t>06</a:t>
          </a:r>
        </a:p>
      </dgm:t>
    </dgm:pt>
    <dgm:pt modelId="{C9974F0D-7340-4F66-A1A8-122B0804567A}" type="parTrans" cxnId="{B9A97DD0-A0AC-44F1-916F-D7378B4D8D5F}">
      <dgm:prSet/>
      <dgm:spPr/>
      <dgm:t>
        <a:bodyPr/>
        <a:lstStyle/>
        <a:p>
          <a:endParaRPr lang="en-US"/>
        </a:p>
      </dgm:t>
    </dgm:pt>
    <dgm:pt modelId="{EDC119E5-33A3-44CE-A896-217638509C0D}" type="sibTrans" cxnId="{B9A97DD0-A0AC-44F1-916F-D7378B4D8D5F}">
      <dgm:prSet/>
      <dgm:spPr/>
      <dgm:t>
        <a:bodyPr/>
        <a:lstStyle/>
        <a:p>
          <a:endParaRPr lang="en-US"/>
        </a:p>
      </dgm:t>
    </dgm:pt>
    <dgm:pt modelId="{12951D66-0152-414D-8C69-6AB7EF107C37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Be careful around campus at night</a:t>
          </a:r>
          <a:endParaRPr lang="en-US" b="1" dirty="0"/>
        </a:p>
      </dgm:t>
    </dgm:pt>
    <dgm:pt modelId="{1A204AE4-1586-4BAD-8A9E-3552842604D4}" type="parTrans" cxnId="{53D8141B-A1E7-4DA8-8F92-08419EDEAF61}">
      <dgm:prSet/>
      <dgm:spPr/>
      <dgm:t>
        <a:bodyPr/>
        <a:lstStyle/>
        <a:p>
          <a:endParaRPr lang="en-US"/>
        </a:p>
      </dgm:t>
    </dgm:pt>
    <dgm:pt modelId="{6A433F76-BA33-4147-BC66-284778FAA1CF}" type="sibTrans" cxnId="{53D8141B-A1E7-4DA8-8F92-08419EDEAF61}">
      <dgm:prSet/>
      <dgm:spPr/>
      <dgm:t>
        <a:bodyPr/>
        <a:lstStyle/>
        <a:p>
          <a:endParaRPr lang="en-US"/>
        </a:p>
      </dgm:t>
    </dgm:pt>
    <dgm:pt modelId="{90CDD6CD-6BE9-41DD-86A5-F43841169DD0}">
      <dgm:prSet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Call 480-222-9207 for escort if walking alone at night</a:t>
          </a:r>
        </a:p>
      </dgm:t>
    </dgm:pt>
    <dgm:pt modelId="{2E0E2A5D-3288-496F-8AAB-9233EC831D91}" type="parTrans" cxnId="{D40E7D97-B5CE-4408-A133-FCE450D45AEC}">
      <dgm:prSet/>
      <dgm:spPr/>
      <dgm:t>
        <a:bodyPr/>
        <a:lstStyle/>
        <a:p>
          <a:endParaRPr lang="en-US"/>
        </a:p>
      </dgm:t>
    </dgm:pt>
    <dgm:pt modelId="{3ED93BB7-D8D9-49BD-95F9-06A01644AEF4}" type="sibTrans" cxnId="{D40E7D97-B5CE-4408-A133-FCE450D45AEC}">
      <dgm:prSet/>
      <dgm:spPr/>
      <dgm:t>
        <a:bodyPr/>
        <a:lstStyle/>
        <a:p>
          <a:endParaRPr lang="en-US"/>
        </a:p>
      </dgm:t>
    </dgm:pt>
    <dgm:pt modelId="{FD4B68FB-DE6D-4BB0-B8CB-D43A5A47E5CA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Keep your vehicle locked and windows rolled up</a:t>
          </a:r>
          <a:endParaRPr lang="en-US" b="1" dirty="0"/>
        </a:p>
      </dgm:t>
    </dgm:pt>
    <dgm:pt modelId="{BBC65B32-CB9E-48DC-A0A2-DFAFD7C34722}" type="parTrans" cxnId="{A035251E-4040-4F94-A558-D7313CDFD73D}">
      <dgm:prSet/>
      <dgm:spPr/>
      <dgm:t>
        <a:bodyPr/>
        <a:lstStyle/>
        <a:p>
          <a:endParaRPr lang="en-US"/>
        </a:p>
      </dgm:t>
    </dgm:pt>
    <dgm:pt modelId="{14EE9849-A926-4F77-AA32-53D3F7697357}" type="sibTrans" cxnId="{A035251E-4040-4F94-A558-D7313CDFD73D}">
      <dgm:prSet/>
      <dgm:spPr/>
      <dgm:t>
        <a:bodyPr/>
        <a:lstStyle/>
        <a:p>
          <a:endParaRPr lang="en-US"/>
        </a:p>
      </dgm:t>
    </dgm:pt>
    <dgm:pt modelId="{A2087608-E95B-4A98-8A92-D29F55E36492}">
      <dgm:prSet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Follow parking rules and speed limit</a:t>
          </a:r>
        </a:p>
      </dgm:t>
    </dgm:pt>
    <dgm:pt modelId="{320F4187-84AA-4F83-ADD3-FC9D5B84208C}" type="parTrans" cxnId="{93E4B1D7-7591-45A6-A203-F088B9D19F5D}">
      <dgm:prSet/>
      <dgm:spPr/>
      <dgm:t>
        <a:bodyPr/>
        <a:lstStyle/>
        <a:p>
          <a:endParaRPr lang="en-US"/>
        </a:p>
      </dgm:t>
    </dgm:pt>
    <dgm:pt modelId="{77284ED6-0A85-47D9-97B7-382D2DA36508}" type="sibTrans" cxnId="{93E4B1D7-7591-45A6-A203-F088B9D19F5D}">
      <dgm:prSet/>
      <dgm:spPr/>
      <dgm:t>
        <a:bodyPr/>
        <a:lstStyle/>
        <a:p>
          <a:endParaRPr lang="en-US"/>
        </a:p>
      </dgm:t>
    </dgm:pt>
    <dgm:pt modelId="{5F97E23F-0155-4946-BF14-59FA1D865867}">
      <dgm:prSet phldrT="[Text]"/>
      <dgm:spPr/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Follow parking rules and speed limit</a:t>
          </a:r>
          <a:endParaRPr lang="en-US" b="1" dirty="0"/>
        </a:p>
      </dgm:t>
    </dgm:pt>
    <dgm:pt modelId="{60A90D2D-40D6-4107-9D17-9B840D380F1E}" type="parTrans" cxnId="{4F796A98-0A97-4A86-AA27-A6438CD748D0}">
      <dgm:prSet/>
      <dgm:spPr/>
      <dgm:t>
        <a:bodyPr/>
        <a:lstStyle/>
        <a:p>
          <a:endParaRPr lang="en-US"/>
        </a:p>
      </dgm:t>
    </dgm:pt>
    <dgm:pt modelId="{FFC189DB-7CE3-4A83-AF96-4E5846A0E15D}" type="sibTrans" cxnId="{4F796A98-0A97-4A86-AA27-A6438CD748D0}">
      <dgm:prSet/>
      <dgm:spPr/>
      <dgm:t>
        <a:bodyPr/>
        <a:lstStyle/>
        <a:p>
          <a:endParaRPr lang="en-US"/>
        </a:p>
      </dgm:t>
    </dgm:pt>
    <dgm:pt modelId="{4008C8DF-A41D-4EE4-AD05-DF62BF7CF502}">
      <dgm:prSet/>
      <dgm:spPr/>
      <dgm:t>
        <a:bodyPr/>
        <a:lstStyle/>
        <a:p>
          <a:r>
            <a:rPr lang="en-US" b="1">
              <a:latin typeface="Arial" panose="020B0604020202020204" pitchFamily="34" charset="0"/>
              <a:cs typeface="Arial" panose="020B0604020202020204" pitchFamily="34" charset="0"/>
            </a:rPr>
            <a:t>Speak up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1847C9-11C2-4738-B16A-11E7B5A7249D}" type="parTrans" cxnId="{09831F7E-5EC9-4DBC-81FB-7A53AECA01FC}">
      <dgm:prSet/>
      <dgm:spPr/>
      <dgm:t>
        <a:bodyPr/>
        <a:lstStyle/>
        <a:p>
          <a:endParaRPr lang="en-US"/>
        </a:p>
      </dgm:t>
    </dgm:pt>
    <dgm:pt modelId="{C24207F1-0ECB-4072-B26B-D520CCA50017}" type="sibTrans" cxnId="{09831F7E-5EC9-4DBC-81FB-7A53AECA01FC}">
      <dgm:prSet/>
      <dgm:spPr/>
      <dgm:t>
        <a:bodyPr/>
        <a:lstStyle/>
        <a:p>
          <a:endParaRPr lang="en-US"/>
        </a:p>
      </dgm:t>
    </dgm:pt>
    <dgm:pt modelId="{3311039C-EEF3-4CDE-A10A-5B8D112F4015}">
      <dgm:prSet/>
      <dgm:spPr/>
      <dgm:t>
        <a:bodyPr/>
        <a:lstStyle/>
        <a:p>
          <a:r>
            <a:rPr lang="en-US" b="1">
              <a:latin typeface="Arial" panose="020B0604020202020204" pitchFamily="34" charset="0"/>
              <a:cs typeface="Arial" panose="020B0604020202020204" pitchFamily="34" charset="0"/>
            </a:rPr>
            <a:t>Get facts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96FB25-ACAF-4D57-8F60-0DE0A9B80D30}" type="parTrans" cxnId="{B117B7FD-3BBD-4F8F-88EE-8848D5EEAA3D}">
      <dgm:prSet/>
      <dgm:spPr/>
      <dgm:t>
        <a:bodyPr/>
        <a:lstStyle/>
        <a:p>
          <a:endParaRPr lang="en-US"/>
        </a:p>
      </dgm:t>
    </dgm:pt>
    <dgm:pt modelId="{13262456-357B-47AE-9E6C-A29B5716C2D7}" type="sibTrans" cxnId="{B117B7FD-3BBD-4F8F-88EE-8848D5EEAA3D}">
      <dgm:prSet/>
      <dgm:spPr/>
      <dgm:t>
        <a:bodyPr/>
        <a:lstStyle/>
        <a:p>
          <a:endParaRPr lang="en-US"/>
        </a:p>
      </dgm:t>
    </dgm:pt>
    <dgm:pt modelId="{13B3260D-446D-40C8-989A-732158198A8B}">
      <dgm:prSet/>
      <dgm:spPr/>
      <dgm:t>
        <a:bodyPr/>
        <a:lstStyle/>
        <a:p>
          <a:r>
            <a:rPr lang="en-US" b="1">
              <a:latin typeface="Arial" panose="020B0604020202020204" pitchFamily="34" charset="0"/>
              <a:cs typeface="Arial" panose="020B0604020202020204" pitchFamily="34" charset="0"/>
            </a:rPr>
            <a:t>Stop discrimination harassment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437416-0D7E-4147-A143-89A90EFF80FB}" type="parTrans" cxnId="{EB7E96A0-4903-40A5-98D2-42C8A4122A6D}">
      <dgm:prSet/>
      <dgm:spPr/>
      <dgm:t>
        <a:bodyPr/>
        <a:lstStyle/>
        <a:p>
          <a:endParaRPr lang="en-US"/>
        </a:p>
      </dgm:t>
    </dgm:pt>
    <dgm:pt modelId="{AD831E87-0F69-4F34-8816-7335FFDC001C}" type="sibTrans" cxnId="{EB7E96A0-4903-40A5-98D2-42C8A4122A6D}">
      <dgm:prSet/>
      <dgm:spPr/>
      <dgm:t>
        <a:bodyPr/>
        <a:lstStyle/>
        <a:p>
          <a:endParaRPr lang="en-US"/>
        </a:p>
      </dgm:t>
    </dgm:pt>
    <dgm:pt modelId="{AE46596B-C941-4A0A-96EA-517BFF3D8495}" type="pres">
      <dgm:prSet presAssocID="{5BF6E440-A25F-4368-8500-434EE390180E}" presName="theList" presStyleCnt="0">
        <dgm:presLayoutVars>
          <dgm:dir/>
          <dgm:animLvl val="lvl"/>
          <dgm:resizeHandles val="exact"/>
        </dgm:presLayoutVars>
      </dgm:prSet>
      <dgm:spPr/>
    </dgm:pt>
    <dgm:pt modelId="{82C47538-45C4-40ED-A0DD-8FFBF12BC938}" type="pres">
      <dgm:prSet presAssocID="{5E710274-413A-4942-8A11-DF873054DFCA}" presName="compNode" presStyleCnt="0"/>
      <dgm:spPr/>
    </dgm:pt>
    <dgm:pt modelId="{780B38C3-30D3-482C-8105-4A59106D2BCA}" type="pres">
      <dgm:prSet presAssocID="{5E710274-413A-4942-8A11-DF873054DFCA}" presName="aNode" presStyleLbl="bgShp" presStyleIdx="0" presStyleCnt="6"/>
      <dgm:spPr/>
    </dgm:pt>
    <dgm:pt modelId="{00B7CD42-CC2A-4755-98EE-0AF652F567F3}" type="pres">
      <dgm:prSet presAssocID="{5E710274-413A-4942-8A11-DF873054DFCA}" presName="textNode" presStyleLbl="bgShp" presStyleIdx="0" presStyleCnt="6"/>
      <dgm:spPr/>
    </dgm:pt>
    <dgm:pt modelId="{867C12B8-EBBB-451E-AFF6-86B5BC2FB8AD}" type="pres">
      <dgm:prSet presAssocID="{5E710274-413A-4942-8A11-DF873054DFCA}" presName="compChildNode" presStyleCnt="0"/>
      <dgm:spPr/>
    </dgm:pt>
    <dgm:pt modelId="{20DDCF64-0170-44F4-8436-325A85D5D480}" type="pres">
      <dgm:prSet presAssocID="{5E710274-413A-4942-8A11-DF873054DFCA}" presName="theInnerList" presStyleCnt="0"/>
      <dgm:spPr/>
    </dgm:pt>
    <dgm:pt modelId="{00D74DDA-45F0-4F51-AAD9-12456C511D91}" type="pres">
      <dgm:prSet presAssocID="{2FD1ACB9-F774-4567-AECE-627931556644}" presName="childNode" presStyleLbl="node1" presStyleIdx="0" presStyleCnt="14">
        <dgm:presLayoutVars>
          <dgm:bulletEnabled val="1"/>
        </dgm:presLayoutVars>
      </dgm:prSet>
      <dgm:spPr/>
    </dgm:pt>
    <dgm:pt modelId="{D3FDD3BA-E435-46ED-A9C5-4A91AF4B9EF2}" type="pres">
      <dgm:prSet presAssocID="{2FD1ACB9-F774-4567-AECE-627931556644}" presName="aSpace2" presStyleCnt="0"/>
      <dgm:spPr/>
    </dgm:pt>
    <dgm:pt modelId="{FA0773BF-5402-4488-89AA-926C5D226B3E}" type="pres">
      <dgm:prSet presAssocID="{981F9D29-A1E6-4E33-B99A-9C8322B4EFBE}" presName="childNode" presStyleLbl="node1" presStyleIdx="1" presStyleCnt="14">
        <dgm:presLayoutVars>
          <dgm:bulletEnabled val="1"/>
        </dgm:presLayoutVars>
      </dgm:prSet>
      <dgm:spPr/>
    </dgm:pt>
    <dgm:pt modelId="{459E8D4C-24EA-494B-8118-815C31454380}" type="pres">
      <dgm:prSet presAssocID="{5E710274-413A-4942-8A11-DF873054DFCA}" presName="aSpace" presStyleCnt="0"/>
      <dgm:spPr/>
    </dgm:pt>
    <dgm:pt modelId="{F9AA5FBD-88D2-4B0D-A9C1-60C3133876B7}" type="pres">
      <dgm:prSet presAssocID="{DC405B05-D434-4FE0-AB8B-84AD25CF7403}" presName="compNode" presStyleCnt="0"/>
      <dgm:spPr/>
    </dgm:pt>
    <dgm:pt modelId="{3AFE0150-4D66-41E9-949C-FCADFF439E0D}" type="pres">
      <dgm:prSet presAssocID="{DC405B05-D434-4FE0-AB8B-84AD25CF7403}" presName="aNode" presStyleLbl="bgShp" presStyleIdx="1" presStyleCnt="6"/>
      <dgm:spPr/>
    </dgm:pt>
    <dgm:pt modelId="{D97C9A39-80E0-4F1A-9B43-BCB8EC232D7C}" type="pres">
      <dgm:prSet presAssocID="{DC405B05-D434-4FE0-AB8B-84AD25CF7403}" presName="textNode" presStyleLbl="bgShp" presStyleIdx="1" presStyleCnt="6"/>
      <dgm:spPr/>
    </dgm:pt>
    <dgm:pt modelId="{E6EBA4B1-5C21-4A5C-B59C-AFFCD9A951F0}" type="pres">
      <dgm:prSet presAssocID="{DC405B05-D434-4FE0-AB8B-84AD25CF7403}" presName="compChildNode" presStyleCnt="0"/>
      <dgm:spPr/>
    </dgm:pt>
    <dgm:pt modelId="{F0105B21-5CD1-4799-B80E-C7A8B8D06CEF}" type="pres">
      <dgm:prSet presAssocID="{DC405B05-D434-4FE0-AB8B-84AD25CF7403}" presName="theInnerList" presStyleCnt="0"/>
      <dgm:spPr/>
    </dgm:pt>
    <dgm:pt modelId="{0233990D-013F-4D73-999D-7AF708215A2C}" type="pres">
      <dgm:prSet presAssocID="{EAF01A49-7B74-415D-8C64-2B3F7A010C87}" presName="childNode" presStyleLbl="node1" presStyleIdx="2" presStyleCnt="14">
        <dgm:presLayoutVars>
          <dgm:bulletEnabled val="1"/>
        </dgm:presLayoutVars>
      </dgm:prSet>
      <dgm:spPr/>
    </dgm:pt>
    <dgm:pt modelId="{4A995E06-5CB6-4F9B-9E38-161A74586731}" type="pres">
      <dgm:prSet presAssocID="{EAF01A49-7B74-415D-8C64-2B3F7A010C87}" presName="aSpace2" presStyleCnt="0"/>
      <dgm:spPr/>
    </dgm:pt>
    <dgm:pt modelId="{7F806A84-72AA-42A1-8052-C31D0D65CCCF}" type="pres">
      <dgm:prSet presAssocID="{7F30C858-5AC2-485B-9B13-389BD47F9443}" presName="childNode" presStyleLbl="node1" presStyleIdx="3" presStyleCnt="14">
        <dgm:presLayoutVars>
          <dgm:bulletEnabled val="1"/>
        </dgm:presLayoutVars>
      </dgm:prSet>
      <dgm:spPr/>
    </dgm:pt>
    <dgm:pt modelId="{B818CE85-2EEF-4C68-8EB8-FE3A2EB97DC5}" type="pres">
      <dgm:prSet presAssocID="{DC405B05-D434-4FE0-AB8B-84AD25CF7403}" presName="aSpace" presStyleCnt="0"/>
      <dgm:spPr/>
    </dgm:pt>
    <dgm:pt modelId="{426BAA8A-3034-4DDA-97DB-B5057552572F}" type="pres">
      <dgm:prSet presAssocID="{856364BA-8BDE-417B-9E10-E66883586313}" presName="compNode" presStyleCnt="0"/>
      <dgm:spPr/>
    </dgm:pt>
    <dgm:pt modelId="{FEF99078-7256-44F0-9062-BCC52E12CFEA}" type="pres">
      <dgm:prSet presAssocID="{856364BA-8BDE-417B-9E10-E66883586313}" presName="aNode" presStyleLbl="bgShp" presStyleIdx="2" presStyleCnt="6"/>
      <dgm:spPr/>
    </dgm:pt>
    <dgm:pt modelId="{032309D8-F73B-4C48-89EB-A87F0D2FACBE}" type="pres">
      <dgm:prSet presAssocID="{856364BA-8BDE-417B-9E10-E66883586313}" presName="textNode" presStyleLbl="bgShp" presStyleIdx="2" presStyleCnt="6"/>
      <dgm:spPr/>
    </dgm:pt>
    <dgm:pt modelId="{D198E1E8-5555-4C11-B549-7BB0442002FB}" type="pres">
      <dgm:prSet presAssocID="{856364BA-8BDE-417B-9E10-E66883586313}" presName="compChildNode" presStyleCnt="0"/>
      <dgm:spPr/>
    </dgm:pt>
    <dgm:pt modelId="{4EB8353B-6AC8-45EB-A20F-90FAA692131F}" type="pres">
      <dgm:prSet presAssocID="{856364BA-8BDE-417B-9E10-E66883586313}" presName="theInnerList" presStyleCnt="0"/>
      <dgm:spPr/>
    </dgm:pt>
    <dgm:pt modelId="{04FF91AF-2D28-4310-8F35-7FE9D8B3C712}" type="pres">
      <dgm:prSet presAssocID="{842E8EC4-4704-4BBA-93AB-4A2985C3BF68}" presName="childNode" presStyleLbl="node1" presStyleIdx="4" presStyleCnt="14">
        <dgm:presLayoutVars>
          <dgm:bulletEnabled val="1"/>
        </dgm:presLayoutVars>
      </dgm:prSet>
      <dgm:spPr/>
    </dgm:pt>
    <dgm:pt modelId="{3C0CA9C8-B6D7-4EE1-8121-F2894AE4BC7C}" type="pres">
      <dgm:prSet presAssocID="{842E8EC4-4704-4BBA-93AB-4A2985C3BF68}" presName="aSpace2" presStyleCnt="0"/>
      <dgm:spPr/>
    </dgm:pt>
    <dgm:pt modelId="{99C6CE32-D8BB-44A0-8263-94705F56B067}" type="pres">
      <dgm:prSet presAssocID="{D5281F14-4480-4AEE-B726-795A93996882}" presName="childNode" presStyleLbl="node1" presStyleIdx="5" presStyleCnt="14">
        <dgm:presLayoutVars>
          <dgm:bulletEnabled val="1"/>
        </dgm:presLayoutVars>
      </dgm:prSet>
      <dgm:spPr/>
    </dgm:pt>
    <dgm:pt modelId="{20DF3DAB-1A52-47DD-83D5-79385C859E72}" type="pres">
      <dgm:prSet presAssocID="{856364BA-8BDE-417B-9E10-E66883586313}" presName="aSpace" presStyleCnt="0"/>
      <dgm:spPr/>
    </dgm:pt>
    <dgm:pt modelId="{F6DB7EA7-9358-4CD4-9A5D-12A4D5FE94F6}" type="pres">
      <dgm:prSet presAssocID="{817C2864-7C68-4809-8A29-13F2E51A8E34}" presName="compNode" presStyleCnt="0"/>
      <dgm:spPr/>
    </dgm:pt>
    <dgm:pt modelId="{C6A32D70-4910-4888-8BBA-7F3C4D8E5B24}" type="pres">
      <dgm:prSet presAssocID="{817C2864-7C68-4809-8A29-13F2E51A8E34}" presName="aNode" presStyleLbl="bgShp" presStyleIdx="3" presStyleCnt="6"/>
      <dgm:spPr/>
    </dgm:pt>
    <dgm:pt modelId="{5CA5F4B2-3B97-4F97-8A2B-DA8645775D76}" type="pres">
      <dgm:prSet presAssocID="{817C2864-7C68-4809-8A29-13F2E51A8E34}" presName="textNode" presStyleLbl="bgShp" presStyleIdx="3" presStyleCnt="6"/>
      <dgm:spPr/>
    </dgm:pt>
    <dgm:pt modelId="{F09D52CA-961A-4B9A-87EC-F99FED836757}" type="pres">
      <dgm:prSet presAssocID="{817C2864-7C68-4809-8A29-13F2E51A8E34}" presName="compChildNode" presStyleCnt="0"/>
      <dgm:spPr/>
    </dgm:pt>
    <dgm:pt modelId="{7ED0F768-5866-4505-9AA4-0D3AFC41C877}" type="pres">
      <dgm:prSet presAssocID="{817C2864-7C68-4809-8A29-13F2E51A8E34}" presName="theInnerList" presStyleCnt="0"/>
      <dgm:spPr/>
    </dgm:pt>
    <dgm:pt modelId="{1D61BC41-8C8F-431C-98C0-DBD0C155959C}" type="pres">
      <dgm:prSet presAssocID="{12951D66-0152-414D-8C69-6AB7EF107C37}" presName="childNode" presStyleLbl="node1" presStyleIdx="6" presStyleCnt="14">
        <dgm:presLayoutVars>
          <dgm:bulletEnabled val="1"/>
        </dgm:presLayoutVars>
      </dgm:prSet>
      <dgm:spPr/>
    </dgm:pt>
    <dgm:pt modelId="{35381299-9252-40AE-864F-D0B2D162AB39}" type="pres">
      <dgm:prSet presAssocID="{12951D66-0152-414D-8C69-6AB7EF107C37}" presName="aSpace2" presStyleCnt="0"/>
      <dgm:spPr/>
    </dgm:pt>
    <dgm:pt modelId="{1B7308CE-0C3E-4566-8AD2-69731734BE6F}" type="pres">
      <dgm:prSet presAssocID="{90CDD6CD-6BE9-41DD-86A5-F43841169DD0}" presName="childNode" presStyleLbl="node1" presStyleIdx="7" presStyleCnt="14">
        <dgm:presLayoutVars>
          <dgm:bulletEnabled val="1"/>
        </dgm:presLayoutVars>
      </dgm:prSet>
      <dgm:spPr/>
    </dgm:pt>
    <dgm:pt modelId="{F5E92CA0-A37B-4AFA-A597-9C84AA2004F7}" type="pres">
      <dgm:prSet presAssocID="{817C2864-7C68-4809-8A29-13F2E51A8E34}" presName="aSpace" presStyleCnt="0"/>
      <dgm:spPr/>
    </dgm:pt>
    <dgm:pt modelId="{DE918A20-1B03-4A66-B170-A00E65EFCAC0}" type="pres">
      <dgm:prSet presAssocID="{143D02E3-5C6A-4FE6-BD78-C4611399148E}" presName="compNode" presStyleCnt="0"/>
      <dgm:spPr/>
    </dgm:pt>
    <dgm:pt modelId="{CC45C9C2-3477-4351-9405-9356030B7053}" type="pres">
      <dgm:prSet presAssocID="{143D02E3-5C6A-4FE6-BD78-C4611399148E}" presName="aNode" presStyleLbl="bgShp" presStyleIdx="4" presStyleCnt="6"/>
      <dgm:spPr/>
    </dgm:pt>
    <dgm:pt modelId="{20D7EBE8-2521-4BC6-9015-A166C9E836BA}" type="pres">
      <dgm:prSet presAssocID="{143D02E3-5C6A-4FE6-BD78-C4611399148E}" presName="textNode" presStyleLbl="bgShp" presStyleIdx="4" presStyleCnt="6"/>
      <dgm:spPr/>
    </dgm:pt>
    <dgm:pt modelId="{ACC8A098-0C85-44ED-9DEA-EBBD2ED8274A}" type="pres">
      <dgm:prSet presAssocID="{143D02E3-5C6A-4FE6-BD78-C4611399148E}" presName="compChildNode" presStyleCnt="0"/>
      <dgm:spPr/>
    </dgm:pt>
    <dgm:pt modelId="{0BECB7C5-298B-4020-B7AE-0E2565D20423}" type="pres">
      <dgm:prSet presAssocID="{143D02E3-5C6A-4FE6-BD78-C4611399148E}" presName="theInnerList" presStyleCnt="0"/>
      <dgm:spPr/>
    </dgm:pt>
    <dgm:pt modelId="{94D82253-9D61-447E-997C-30189BBEB1F1}" type="pres">
      <dgm:prSet presAssocID="{FD4B68FB-DE6D-4BB0-B8CB-D43A5A47E5CA}" presName="childNode" presStyleLbl="node1" presStyleIdx="8" presStyleCnt="14">
        <dgm:presLayoutVars>
          <dgm:bulletEnabled val="1"/>
        </dgm:presLayoutVars>
      </dgm:prSet>
      <dgm:spPr/>
    </dgm:pt>
    <dgm:pt modelId="{820400AD-48E2-44C4-B53E-8DFAEB2E7F50}" type="pres">
      <dgm:prSet presAssocID="{FD4B68FB-DE6D-4BB0-B8CB-D43A5A47E5CA}" presName="aSpace2" presStyleCnt="0"/>
      <dgm:spPr/>
    </dgm:pt>
    <dgm:pt modelId="{C1401B06-936C-4A45-926D-232951301539}" type="pres">
      <dgm:prSet presAssocID="{A2087608-E95B-4A98-8A92-D29F55E36492}" presName="childNode" presStyleLbl="node1" presStyleIdx="9" presStyleCnt="14">
        <dgm:presLayoutVars>
          <dgm:bulletEnabled val="1"/>
        </dgm:presLayoutVars>
      </dgm:prSet>
      <dgm:spPr/>
    </dgm:pt>
    <dgm:pt modelId="{EBBF0197-9B85-4F3A-B48E-0272DCBFF2AB}" type="pres">
      <dgm:prSet presAssocID="{143D02E3-5C6A-4FE6-BD78-C4611399148E}" presName="aSpace" presStyleCnt="0"/>
      <dgm:spPr/>
    </dgm:pt>
    <dgm:pt modelId="{828D1180-C913-4EB0-8378-FD9A9565E8E6}" type="pres">
      <dgm:prSet presAssocID="{6E5C5379-682B-47CE-A39E-ECE59A9FBBF7}" presName="compNode" presStyleCnt="0"/>
      <dgm:spPr/>
    </dgm:pt>
    <dgm:pt modelId="{EA705036-6177-4415-8A66-A1DBF3D0C9FE}" type="pres">
      <dgm:prSet presAssocID="{6E5C5379-682B-47CE-A39E-ECE59A9FBBF7}" presName="aNode" presStyleLbl="bgShp" presStyleIdx="5" presStyleCnt="6"/>
      <dgm:spPr/>
    </dgm:pt>
    <dgm:pt modelId="{A5259B21-4147-4395-82F4-42B256E3F766}" type="pres">
      <dgm:prSet presAssocID="{6E5C5379-682B-47CE-A39E-ECE59A9FBBF7}" presName="textNode" presStyleLbl="bgShp" presStyleIdx="5" presStyleCnt="6"/>
      <dgm:spPr/>
    </dgm:pt>
    <dgm:pt modelId="{B6AFC047-A7F7-49C9-8310-C22720EB3652}" type="pres">
      <dgm:prSet presAssocID="{6E5C5379-682B-47CE-A39E-ECE59A9FBBF7}" presName="compChildNode" presStyleCnt="0"/>
      <dgm:spPr/>
    </dgm:pt>
    <dgm:pt modelId="{8C3B3A70-738C-48F0-BF66-EC89488BFCCD}" type="pres">
      <dgm:prSet presAssocID="{6E5C5379-682B-47CE-A39E-ECE59A9FBBF7}" presName="theInnerList" presStyleCnt="0"/>
      <dgm:spPr/>
    </dgm:pt>
    <dgm:pt modelId="{338F85D8-1E5D-40FE-8CC1-C9960D44457C}" type="pres">
      <dgm:prSet presAssocID="{5F97E23F-0155-4946-BF14-59FA1D865867}" presName="childNode" presStyleLbl="node1" presStyleIdx="10" presStyleCnt="14">
        <dgm:presLayoutVars>
          <dgm:bulletEnabled val="1"/>
        </dgm:presLayoutVars>
      </dgm:prSet>
      <dgm:spPr/>
    </dgm:pt>
    <dgm:pt modelId="{0580C141-0D71-4BF5-8D98-E4FA43EEC034}" type="pres">
      <dgm:prSet presAssocID="{5F97E23F-0155-4946-BF14-59FA1D865867}" presName="aSpace2" presStyleCnt="0"/>
      <dgm:spPr/>
    </dgm:pt>
    <dgm:pt modelId="{1193C45A-989B-4B4A-82D5-57C8FF516C66}" type="pres">
      <dgm:prSet presAssocID="{4008C8DF-A41D-4EE4-AD05-DF62BF7CF502}" presName="childNode" presStyleLbl="node1" presStyleIdx="11" presStyleCnt="14">
        <dgm:presLayoutVars>
          <dgm:bulletEnabled val="1"/>
        </dgm:presLayoutVars>
      </dgm:prSet>
      <dgm:spPr/>
    </dgm:pt>
    <dgm:pt modelId="{CE013EA1-81C3-44B1-8DF7-D6D364577ED9}" type="pres">
      <dgm:prSet presAssocID="{4008C8DF-A41D-4EE4-AD05-DF62BF7CF502}" presName="aSpace2" presStyleCnt="0"/>
      <dgm:spPr/>
    </dgm:pt>
    <dgm:pt modelId="{10976B6E-28AD-4451-BD4A-9759FAB91F6B}" type="pres">
      <dgm:prSet presAssocID="{3311039C-EEF3-4CDE-A10A-5B8D112F4015}" presName="childNode" presStyleLbl="node1" presStyleIdx="12" presStyleCnt="14">
        <dgm:presLayoutVars>
          <dgm:bulletEnabled val="1"/>
        </dgm:presLayoutVars>
      </dgm:prSet>
      <dgm:spPr/>
    </dgm:pt>
    <dgm:pt modelId="{5860FDBA-0C90-4BA1-A6F2-3310E40A7BD4}" type="pres">
      <dgm:prSet presAssocID="{3311039C-EEF3-4CDE-A10A-5B8D112F4015}" presName="aSpace2" presStyleCnt="0"/>
      <dgm:spPr/>
    </dgm:pt>
    <dgm:pt modelId="{3C07D109-D907-4BFA-B6D0-5F932F1C8667}" type="pres">
      <dgm:prSet presAssocID="{13B3260D-446D-40C8-989A-732158198A8B}" presName="childNode" presStyleLbl="node1" presStyleIdx="13" presStyleCnt="14">
        <dgm:presLayoutVars>
          <dgm:bulletEnabled val="1"/>
        </dgm:presLayoutVars>
      </dgm:prSet>
      <dgm:spPr/>
    </dgm:pt>
  </dgm:ptLst>
  <dgm:cxnLst>
    <dgm:cxn modelId="{705CC101-741C-4323-81C6-44A5C6BA7E3E}" type="presOf" srcId="{842E8EC4-4704-4BBA-93AB-4A2985C3BF68}" destId="{04FF91AF-2D28-4310-8F35-7FE9D8B3C712}" srcOrd="0" destOrd="0" presId="urn:microsoft.com/office/officeart/2005/8/layout/lProcess2"/>
    <dgm:cxn modelId="{7727F901-E28A-4C09-95E4-AE3A4FFD9F3E}" type="presOf" srcId="{856364BA-8BDE-417B-9E10-E66883586313}" destId="{FEF99078-7256-44F0-9062-BCC52E12CFEA}" srcOrd="0" destOrd="0" presId="urn:microsoft.com/office/officeart/2005/8/layout/lProcess2"/>
    <dgm:cxn modelId="{41645C07-CAFF-41E2-9EA5-96D051AC7DBC}" srcId="{5BF6E440-A25F-4368-8500-434EE390180E}" destId="{817C2864-7C68-4809-8A29-13F2E51A8E34}" srcOrd="3" destOrd="0" parTransId="{75A99A8E-13FE-40F9-AFD3-70D98D9CEFD4}" sibTransId="{81563747-9EC1-42B3-97DE-8C241919E57A}"/>
    <dgm:cxn modelId="{110DCD0E-139D-4750-B480-767B67A57722}" type="presOf" srcId="{6E5C5379-682B-47CE-A39E-ECE59A9FBBF7}" destId="{EA705036-6177-4415-8A66-A1DBF3D0C9FE}" srcOrd="0" destOrd="0" presId="urn:microsoft.com/office/officeart/2005/8/layout/lProcess2"/>
    <dgm:cxn modelId="{E95B8B12-AD21-486D-8B37-849A80A3E7A7}" type="presOf" srcId="{5E710274-413A-4942-8A11-DF873054DFCA}" destId="{780B38C3-30D3-482C-8105-4A59106D2BCA}" srcOrd="0" destOrd="0" presId="urn:microsoft.com/office/officeart/2005/8/layout/lProcess2"/>
    <dgm:cxn modelId="{C066D413-90A1-49F5-8EE2-29E583D267F9}" srcId="{856364BA-8BDE-417B-9E10-E66883586313}" destId="{842E8EC4-4704-4BBA-93AB-4A2985C3BF68}" srcOrd="0" destOrd="0" parTransId="{3D29150D-E23E-40B0-8A92-BA563B8144B7}" sibTransId="{DE3B1564-6194-44D2-9FE9-9047A4C2E3CC}"/>
    <dgm:cxn modelId="{53D8141B-A1E7-4DA8-8F92-08419EDEAF61}" srcId="{817C2864-7C68-4809-8A29-13F2E51A8E34}" destId="{12951D66-0152-414D-8C69-6AB7EF107C37}" srcOrd="0" destOrd="0" parTransId="{1A204AE4-1586-4BAD-8A9E-3552842604D4}" sibTransId="{6A433F76-BA33-4147-BC66-284778FAA1CF}"/>
    <dgm:cxn modelId="{A035251E-4040-4F94-A558-D7313CDFD73D}" srcId="{143D02E3-5C6A-4FE6-BD78-C4611399148E}" destId="{FD4B68FB-DE6D-4BB0-B8CB-D43A5A47E5CA}" srcOrd="0" destOrd="0" parTransId="{BBC65B32-CB9E-48DC-A0A2-DFAFD7C34722}" sibTransId="{14EE9849-A926-4F77-AA32-53D3F7697357}"/>
    <dgm:cxn modelId="{1039711F-1754-45A6-9E8A-98918C1180CA}" type="presOf" srcId="{4008C8DF-A41D-4EE4-AD05-DF62BF7CF502}" destId="{1193C45A-989B-4B4A-82D5-57C8FF516C66}" srcOrd="0" destOrd="0" presId="urn:microsoft.com/office/officeart/2005/8/layout/lProcess2"/>
    <dgm:cxn modelId="{C5572424-E10B-4400-AAAF-E9519A7E4EDC}" type="presOf" srcId="{143D02E3-5C6A-4FE6-BD78-C4611399148E}" destId="{20D7EBE8-2521-4BC6-9015-A166C9E836BA}" srcOrd="1" destOrd="0" presId="urn:microsoft.com/office/officeart/2005/8/layout/lProcess2"/>
    <dgm:cxn modelId="{5814A12A-B780-4F5B-8172-F5DBA015CE57}" srcId="{DC405B05-D434-4FE0-AB8B-84AD25CF7403}" destId="{EAF01A49-7B74-415D-8C64-2B3F7A010C87}" srcOrd="0" destOrd="0" parTransId="{02DA66A4-8EE3-4B48-84E2-B1A5E4E50163}" sibTransId="{0D59A4AF-4834-4128-ACCB-2EC1F0E6B3FD}"/>
    <dgm:cxn modelId="{DED4E830-496C-4343-8E3F-B88F2E75E58F}" type="presOf" srcId="{3311039C-EEF3-4CDE-A10A-5B8D112F4015}" destId="{10976B6E-28AD-4451-BD4A-9759FAB91F6B}" srcOrd="0" destOrd="0" presId="urn:microsoft.com/office/officeart/2005/8/layout/lProcess2"/>
    <dgm:cxn modelId="{2C767431-238A-4F40-83AD-A35BF2C6822C}" srcId="{5BF6E440-A25F-4368-8500-434EE390180E}" destId="{856364BA-8BDE-417B-9E10-E66883586313}" srcOrd="2" destOrd="0" parTransId="{F6164AAB-3089-438C-8B87-310DF52D978D}" sibTransId="{361A812F-91A0-4388-9F4E-A14D37C20FCA}"/>
    <dgm:cxn modelId="{47650F39-01E2-46CD-B102-614A2918AFE8}" type="presOf" srcId="{7F30C858-5AC2-485B-9B13-389BD47F9443}" destId="{7F806A84-72AA-42A1-8052-C31D0D65CCCF}" srcOrd="0" destOrd="0" presId="urn:microsoft.com/office/officeart/2005/8/layout/lProcess2"/>
    <dgm:cxn modelId="{E6E78445-F133-4017-BEBB-0F43386B33E7}" type="presOf" srcId="{143D02E3-5C6A-4FE6-BD78-C4611399148E}" destId="{CC45C9C2-3477-4351-9405-9356030B7053}" srcOrd="0" destOrd="0" presId="urn:microsoft.com/office/officeart/2005/8/layout/lProcess2"/>
    <dgm:cxn modelId="{762D7746-4E77-404D-A0A0-B896E18C197F}" srcId="{DC405B05-D434-4FE0-AB8B-84AD25CF7403}" destId="{7F30C858-5AC2-485B-9B13-389BD47F9443}" srcOrd="1" destOrd="0" parTransId="{4E70F6AE-7E82-4B43-BB29-595305DC724F}" sibTransId="{E4E824AB-4505-4FAD-85D6-6DABB91BFC9F}"/>
    <dgm:cxn modelId="{09831F7E-5EC9-4DBC-81FB-7A53AECA01FC}" srcId="{6E5C5379-682B-47CE-A39E-ECE59A9FBBF7}" destId="{4008C8DF-A41D-4EE4-AD05-DF62BF7CF502}" srcOrd="1" destOrd="0" parTransId="{B01847C9-11C2-4738-B16A-11E7B5A7249D}" sibTransId="{C24207F1-0ECB-4072-B26B-D520CCA50017}"/>
    <dgm:cxn modelId="{2D77977F-3956-4FC2-A8E3-2313BD5161C2}" type="presOf" srcId="{817C2864-7C68-4809-8A29-13F2E51A8E34}" destId="{C6A32D70-4910-4888-8BBA-7F3C4D8E5B24}" srcOrd="0" destOrd="0" presId="urn:microsoft.com/office/officeart/2005/8/layout/lProcess2"/>
    <dgm:cxn modelId="{F0F7428B-9C4B-4FCF-A019-706CFAA09547}" type="presOf" srcId="{13B3260D-446D-40C8-989A-732158198A8B}" destId="{3C07D109-D907-4BFA-B6D0-5F932F1C8667}" srcOrd="0" destOrd="0" presId="urn:microsoft.com/office/officeart/2005/8/layout/lProcess2"/>
    <dgm:cxn modelId="{7094AD90-99E3-4ADC-944C-4BAC7828E6DC}" type="presOf" srcId="{981F9D29-A1E6-4E33-B99A-9C8322B4EFBE}" destId="{FA0773BF-5402-4488-89AA-926C5D226B3E}" srcOrd="0" destOrd="0" presId="urn:microsoft.com/office/officeart/2005/8/layout/lProcess2"/>
    <dgm:cxn modelId="{D7B04D91-9BA4-410C-8472-9447244BAA8A}" type="presOf" srcId="{FD4B68FB-DE6D-4BB0-B8CB-D43A5A47E5CA}" destId="{94D82253-9D61-447E-997C-30189BBEB1F1}" srcOrd="0" destOrd="0" presId="urn:microsoft.com/office/officeart/2005/8/layout/lProcess2"/>
    <dgm:cxn modelId="{D40E7D97-B5CE-4408-A133-FCE450D45AEC}" srcId="{817C2864-7C68-4809-8A29-13F2E51A8E34}" destId="{90CDD6CD-6BE9-41DD-86A5-F43841169DD0}" srcOrd="1" destOrd="0" parTransId="{2E0E2A5D-3288-496F-8AAB-9233EC831D91}" sibTransId="{3ED93BB7-D8D9-49BD-95F9-06A01644AEF4}"/>
    <dgm:cxn modelId="{4F796A98-0A97-4A86-AA27-A6438CD748D0}" srcId="{6E5C5379-682B-47CE-A39E-ECE59A9FBBF7}" destId="{5F97E23F-0155-4946-BF14-59FA1D865867}" srcOrd="0" destOrd="0" parTransId="{60A90D2D-40D6-4107-9D17-9B840D380F1E}" sibTransId="{FFC189DB-7CE3-4A83-AF96-4E5846A0E15D}"/>
    <dgm:cxn modelId="{FE7C9198-A3BC-4B7C-A813-84D84761EE00}" type="presOf" srcId="{2FD1ACB9-F774-4567-AECE-627931556644}" destId="{00D74DDA-45F0-4F51-AAD9-12456C511D91}" srcOrd="0" destOrd="0" presId="urn:microsoft.com/office/officeart/2005/8/layout/lProcess2"/>
    <dgm:cxn modelId="{CCF4EF98-7B25-4949-84A3-F73C81114155}" srcId="{5BF6E440-A25F-4368-8500-434EE390180E}" destId="{143D02E3-5C6A-4FE6-BD78-C4611399148E}" srcOrd="4" destOrd="0" parTransId="{9DC725B6-79BB-44D2-89F0-AB20158CD8EA}" sibTransId="{0BB739DD-3587-429B-9A85-585DB56BD6E0}"/>
    <dgm:cxn modelId="{EC2F579C-2060-473D-8C5C-A562CF9A1E3B}" type="presOf" srcId="{DC405B05-D434-4FE0-AB8B-84AD25CF7403}" destId="{3AFE0150-4D66-41E9-949C-FCADFF439E0D}" srcOrd="0" destOrd="0" presId="urn:microsoft.com/office/officeart/2005/8/layout/lProcess2"/>
    <dgm:cxn modelId="{EB7E96A0-4903-40A5-98D2-42C8A4122A6D}" srcId="{6E5C5379-682B-47CE-A39E-ECE59A9FBBF7}" destId="{13B3260D-446D-40C8-989A-732158198A8B}" srcOrd="3" destOrd="0" parTransId="{8A437416-0D7E-4147-A143-89A90EFF80FB}" sibTransId="{AD831E87-0F69-4F34-8816-7335FFDC001C}"/>
    <dgm:cxn modelId="{683F51A1-669E-4AB8-9733-58BC0AE51D95}" srcId="{5E710274-413A-4942-8A11-DF873054DFCA}" destId="{2FD1ACB9-F774-4567-AECE-627931556644}" srcOrd="0" destOrd="0" parTransId="{8307F007-F7E2-4E75-B76E-8DC12436827D}" sibTransId="{009545BE-FE25-4A59-B503-860A4DD16938}"/>
    <dgm:cxn modelId="{5C62BEA3-3A42-4EE9-AD8D-E24424867ACB}" type="presOf" srcId="{6E5C5379-682B-47CE-A39E-ECE59A9FBBF7}" destId="{A5259B21-4147-4395-82F4-42B256E3F766}" srcOrd="1" destOrd="0" presId="urn:microsoft.com/office/officeart/2005/8/layout/lProcess2"/>
    <dgm:cxn modelId="{F4509EB0-3F35-4799-B44A-329DE1293C85}" srcId="{856364BA-8BDE-417B-9E10-E66883586313}" destId="{D5281F14-4480-4AEE-B726-795A93996882}" srcOrd="1" destOrd="0" parTransId="{58046BDB-4D31-40E8-8ADC-4D6390BE3260}" sibTransId="{9F2DD4ED-6670-47B2-8552-2C91DB5AF5AB}"/>
    <dgm:cxn modelId="{BC3A07C2-2431-4EAB-8AF4-47731E74F444}" type="presOf" srcId="{DC405B05-D434-4FE0-AB8B-84AD25CF7403}" destId="{D97C9A39-80E0-4F1A-9B43-BCB8EC232D7C}" srcOrd="1" destOrd="0" presId="urn:microsoft.com/office/officeart/2005/8/layout/lProcess2"/>
    <dgm:cxn modelId="{3FF45DCA-F21F-456D-84A5-484B9FA4EB35}" type="presOf" srcId="{12951D66-0152-414D-8C69-6AB7EF107C37}" destId="{1D61BC41-8C8F-431C-98C0-DBD0C155959C}" srcOrd="0" destOrd="0" presId="urn:microsoft.com/office/officeart/2005/8/layout/lProcess2"/>
    <dgm:cxn modelId="{08CDE1CB-9B43-4914-8034-892CA7E44CF5}" type="presOf" srcId="{A2087608-E95B-4A98-8A92-D29F55E36492}" destId="{C1401B06-936C-4A45-926D-232951301539}" srcOrd="0" destOrd="0" presId="urn:microsoft.com/office/officeart/2005/8/layout/lProcess2"/>
    <dgm:cxn modelId="{B9A97DD0-A0AC-44F1-916F-D7378B4D8D5F}" srcId="{5BF6E440-A25F-4368-8500-434EE390180E}" destId="{6E5C5379-682B-47CE-A39E-ECE59A9FBBF7}" srcOrd="5" destOrd="0" parTransId="{C9974F0D-7340-4F66-A1A8-122B0804567A}" sibTransId="{EDC119E5-33A3-44CE-A896-217638509C0D}"/>
    <dgm:cxn modelId="{6B020FD1-EAFA-4895-9F35-EDC341239233}" type="presOf" srcId="{5BF6E440-A25F-4368-8500-434EE390180E}" destId="{AE46596B-C941-4A0A-96EA-517BFF3D8495}" srcOrd="0" destOrd="0" presId="urn:microsoft.com/office/officeart/2005/8/layout/lProcess2"/>
    <dgm:cxn modelId="{6952A8D4-1365-4961-A7C6-66A14D4FA0C2}" type="presOf" srcId="{856364BA-8BDE-417B-9E10-E66883586313}" destId="{032309D8-F73B-4C48-89EB-A87F0D2FACBE}" srcOrd="1" destOrd="0" presId="urn:microsoft.com/office/officeart/2005/8/layout/lProcess2"/>
    <dgm:cxn modelId="{93E4B1D7-7591-45A6-A203-F088B9D19F5D}" srcId="{143D02E3-5C6A-4FE6-BD78-C4611399148E}" destId="{A2087608-E95B-4A98-8A92-D29F55E36492}" srcOrd="1" destOrd="0" parTransId="{320F4187-84AA-4F83-ADD3-FC9D5B84208C}" sibTransId="{77284ED6-0A85-47D9-97B7-382D2DA36508}"/>
    <dgm:cxn modelId="{D5D37AD8-508F-4D60-AC47-9A57A1006857}" type="presOf" srcId="{5E710274-413A-4942-8A11-DF873054DFCA}" destId="{00B7CD42-CC2A-4755-98EE-0AF652F567F3}" srcOrd="1" destOrd="0" presId="urn:microsoft.com/office/officeart/2005/8/layout/lProcess2"/>
    <dgm:cxn modelId="{746BC5D8-9EC7-4BE5-A380-F5814E4C5DA1}" type="presOf" srcId="{5F97E23F-0155-4946-BF14-59FA1D865867}" destId="{338F85D8-1E5D-40FE-8CC1-C9960D44457C}" srcOrd="0" destOrd="0" presId="urn:microsoft.com/office/officeart/2005/8/layout/lProcess2"/>
    <dgm:cxn modelId="{D83C56D9-0152-4FD5-B0A1-6395F7E2F430}" type="presOf" srcId="{D5281F14-4480-4AEE-B726-795A93996882}" destId="{99C6CE32-D8BB-44A0-8263-94705F56B067}" srcOrd="0" destOrd="0" presId="urn:microsoft.com/office/officeart/2005/8/layout/lProcess2"/>
    <dgm:cxn modelId="{D99264DE-0DE6-43E6-A21E-0544EEDB64BD}" type="presOf" srcId="{EAF01A49-7B74-415D-8C64-2B3F7A010C87}" destId="{0233990D-013F-4D73-999D-7AF708215A2C}" srcOrd="0" destOrd="0" presId="urn:microsoft.com/office/officeart/2005/8/layout/lProcess2"/>
    <dgm:cxn modelId="{ECA3E0DE-6AC4-44FD-8904-CC15134EACF7}" type="presOf" srcId="{90CDD6CD-6BE9-41DD-86A5-F43841169DD0}" destId="{1B7308CE-0C3E-4566-8AD2-69731734BE6F}" srcOrd="0" destOrd="0" presId="urn:microsoft.com/office/officeart/2005/8/layout/lProcess2"/>
    <dgm:cxn modelId="{087879E1-BBBB-4727-82DD-27B4FE612A78}" srcId="{5BF6E440-A25F-4368-8500-434EE390180E}" destId="{5E710274-413A-4942-8A11-DF873054DFCA}" srcOrd="0" destOrd="0" parTransId="{76B0EE02-61A1-4947-B390-B1787C93E1ED}" sibTransId="{BA5282D1-BF71-4271-A6C4-C07C1FCBBF67}"/>
    <dgm:cxn modelId="{AA7CC1E4-0A02-4F26-81A9-8A7C63379D1A}" srcId="{5BF6E440-A25F-4368-8500-434EE390180E}" destId="{DC405B05-D434-4FE0-AB8B-84AD25CF7403}" srcOrd="1" destOrd="0" parTransId="{9AD954F8-F918-4A52-B792-C153AB3DB651}" sibTransId="{6F3463B5-41A8-4315-BCDA-32C5334EC682}"/>
    <dgm:cxn modelId="{B117B7FD-3BBD-4F8F-88EE-8848D5EEAA3D}" srcId="{6E5C5379-682B-47CE-A39E-ECE59A9FBBF7}" destId="{3311039C-EEF3-4CDE-A10A-5B8D112F4015}" srcOrd="2" destOrd="0" parTransId="{E096FB25-ACAF-4D57-8F60-0DE0A9B80D30}" sibTransId="{13262456-357B-47AE-9E6C-A29B5716C2D7}"/>
    <dgm:cxn modelId="{F93C7EFE-C221-4AB4-8896-C68872BD159B}" srcId="{5E710274-413A-4942-8A11-DF873054DFCA}" destId="{981F9D29-A1E6-4E33-B99A-9C8322B4EFBE}" srcOrd="1" destOrd="0" parTransId="{AEE94E04-098F-4501-A7FC-027FC7A05822}" sibTransId="{7767DB30-3F78-4692-A379-640BD660C190}"/>
    <dgm:cxn modelId="{415E6AFF-6502-4DA9-867E-BCF6C8BD9C82}" type="presOf" srcId="{817C2864-7C68-4809-8A29-13F2E51A8E34}" destId="{5CA5F4B2-3B97-4F97-8A2B-DA8645775D76}" srcOrd="1" destOrd="0" presId="urn:microsoft.com/office/officeart/2005/8/layout/lProcess2"/>
    <dgm:cxn modelId="{7FD9D3B4-F9A4-4366-9DFC-BBA3FD725A47}" type="presParOf" srcId="{AE46596B-C941-4A0A-96EA-517BFF3D8495}" destId="{82C47538-45C4-40ED-A0DD-8FFBF12BC938}" srcOrd="0" destOrd="0" presId="urn:microsoft.com/office/officeart/2005/8/layout/lProcess2"/>
    <dgm:cxn modelId="{8C7BAC80-BFAE-478B-AC2A-6EE3E9E29591}" type="presParOf" srcId="{82C47538-45C4-40ED-A0DD-8FFBF12BC938}" destId="{780B38C3-30D3-482C-8105-4A59106D2BCA}" srcOrd="0" destOrd="0" presId="urn:microsoft.com/office/officeart/2005/8/layout/lProcess2"/>
    <dgm:cxn modelId="{3183D2F8-A67E-48AC-AFC0-4AF623ECD087}" type="presParOf" srcId="{82C47538-45C4-40ED-A0DD-8FFBF12BC938}" destId="{00B7CD42-CC2A-4755-98EE-0AF652F567F3}" srcOrd="1" destOrd="0" presId="urn:microsoft.com/office/officeart/2005/8/layout/lProcess2"/>
    <dgm:cxn modelId="{83DB391C-9EBF-4F3E-B6E8-4289F3C8C70A}" type="presParOf" srcId="{82C47538-45C4-40ED-A0DD-8FFBF12BC938}" destId="{867C12B8-EBBB-451E-AFF6-86B5BC2FB8AD}" srcOrd="2" destOrd="0" presId="urn:microsoft.com/office/officeart/2005/8/layout/lProcess2"/>
    <dgm:cxn modelId="{EB8B92F2-F75A-44EF-945A-4EEDBE4050B0}" type="presParOf" srcId="{867C12B8-EBBB-451E-AFF6-86B5BC2FB8AD}" destId="{20DDCF64-0170-44F4-8436-325A85D5D480}" srcOrd="0" destOrd="0" presId="urn:microsoft.com/office/officeart/2005/8/layout/lProcess2"/>
    <dgm:cxn modelId="{4D4F758C-94B0-4838-9AA3-DAD3A1EE3C27}" type="presParOf" srcId="{20DDCF64-0170-44F4-8436-325A85D5D480}" destId="{00D74DDA-45F0-4F51-AAD9-12456C511D91}" srcOrd="0" destOrd="0" presId="urn:microsoft.com/office/officeart/2005/8/layout/lProcess2"/>
    <dgm:cxn modelId="{8F38F8FA-F2A1-45B0-8323-ACCC3DDF14D7}" type="presParOf" srcId="{20DDCF64-0170-44F4-8436-325A85D5D480}" destId="{D3FDD3BA-E435-46ED-A9C5-4A91AF4B9EF2}" srcOrd="1" destOrd="0" presId="urn:microsoft.com/office/officeart/2005/8/layout/lProcess2"/>
    <dgm:cxn modelId="{B2504C16-5685-43CE-8DC0-E98985BA3224}" type="presParOf" srcId="{20DDCF64-0170-44F4-8436-325A85D5D480}" destId="{FA0773BF-5402-4488-89AA-926C5D226B3E}" srcOrd="2" destOrd="0" presId="urn:microsoft.com/office/officeart/2005/8/layout/lProcess2"/>
    <dgm:cxn modelId="{C9334F46-8B8F-4253-9F5F-4A6BE98EAC57}" type="presParOf" srcId="{AE46596B-C941-4A0A-96EA-517BFF3D8495}" destId="{459E8D4C-24EA-494B-8118-815C31454380}" srcOrd="1" destOrd="0" presId="urn:microsoft.com/office/officeart/2005/8/layout/lProcess2"/>
    <dgm:cxn modelId="{020BF334-92FB-44BF-8474-7EF313CD9356}" type="presParOf" srcId="{AE46596B-C941-4A0A-96EA-517BFF3D8495}" destId="{F9AA5FBD-88D2-4B0D-A9C1-60C3133876B7}" srcOrd="2" destOrd="0" presId="urn:microsoft.com/office/officeart/2005/8/layout/lProcess2"/>
    <dgm:cxn modelId="{38555A7A-20FE-4220-AAF8-C3176F68F7D0}" type="presParOf" srcId="{F9AA5FBD-88D2-4B0D-A9C1-60C3133876B7}" destId="{3AFE0150-4D66-41E9-949C-FCADFF439E0D}" srcOrd="0" destOrd="0" presId="urn:microsoft.com/office/officeart/2005/8/layout/lProcess2"/>
    <dgm:cxn modelId="{1AAB5B81-5255-42E3-9C35-2758F95D7481}" type="presParOf" srcId="{F9AA5FBD-88D2-4B0D-A9C1-60C3133876B7}" destId="{D97C9A39-80E0-4F1A-9B43-BCB8EC232D7C}" srcOrd="1" destOrd="0" presId="urn:microsoft.com/office/officeart/2005/8/layout/lProcess2"/>
    <dgm:cxn modelId="{0A819153-CB53-4551-9EEB-73DB1C05D187}" type="presParOf" srcId="{F9AA5FBD-88D2-4B0D-A9C1-60C3133876B7}" destId="{E6EBA4B1-5C21-4A5C-B59C-AFFCD9A951F0}" srcOrd="2" destOrd="0" presId="urn:microsoft.com/office/officeart/2005/8/layout/lProcess2"/>
    <dgm:cxn modelId="{089C4D67-B8EA-4361-A006-E69AB5FAF7CB}" type="presParOf" srcId="{E6EBA4B1-5C21-4A5C-B59C-AFFCD9A951F0}" destId="{F0105B21-5CD1-4799-B80E-C7A8B8D06CEF}" srcOrd="0" destOrd="0" presId="urn:microsoft.com/office/officeart/2005/8/layout/lProcess2"/>
    <dgm:cxn modelId="{48A842A9-A77A-4D99-8F13-27C997DC38B3}" type="presParOf" srcId="{F0105B21-5CD1-4799-B80E-C7A8B8D06CEF}" destId="{0233990D-013F-4D73-999D-7AF708215A2C}" srcOrd="0" destOrd="0" presId="urn:microsoft.com/office/officeart/2005/8/layout/lProcess2"/>
    <dgm:cxn modelId="{5ECB4239-050E-4DBA-BFC8-A1F0618285B6}" type="presParOf" srcId="{F0105B21-5CD1-4799-B80E-C7A8B8D06CEF}" destId="{4A995E06-5CB6-4F9B-9E38-161A74586731}" srcOrd="1" destOrd="0" presId="urn:microsoft.com/office/officeart/2005/8/layout/lProcess2"/>
    <dgm:cxn modelId="{34A6918F-CBCF-48A9-AD05-089D0A365E40}" type="presParOf" srcId="{F0105B21-5CD1-4799-B80E-C7A8B8D06CEF}" destId="{7F806A84-72AA-42A1-8052-C31D0D65CCCF}" srcOrd="2" destOrd="0" presId="urn:microsoft.com/office/officeart/2005/8/layout/lProcess2"/>
    <dgm:cxn modelId="{787FE523-49CE-4D7C-9620-98A56C64EDAB}" type="presParOf" srcId="{AE46596B-C941-4A0A-96EA-517BFF3D8495}" destId="{B818CE85-2EEF-4C68-8EB8-FE3A2EB97DC5}" srcOrd="3" destOrd="0" presId="urn:microsoft.com/office/officeart/2005/8/layout/lProcess2"/>
    <dgm:cxn modelId="{8FA6B7D1-9C7A-47EA-A97D-AB9A3B10E5B8}" type="presParOf" srcId="{AE46596B-C941-4A0A-96EA-517BFF3D8495}" destId="{426BAA8A-3034-4DDA-97DB-B5057552572F}" srcOrd="4" destOrd="0" presId="urn:microsoft.com/office/officeart/2005/8/layout/lProcess2"/>
    <dgm:cxn modelId="{9351618D-98C2-4F08-A489-00739424D1A8}" type="presParOf" srcId="{426BAA8A-3034-4DDA-97DB-B5057552572F}" destId="{FEF99078-7256-44F0-9062-BCC52E12CFEA}" srcOrd="0" destOrd="0" presId="urn:microsoft.com/office/officeart/2005/8/layout/lProcess2"/>
    <dgm:cxn modelId="{5A9801F3-EB05-4E9D-A98B-826CD7CBB9B3}" type="presParOf" srcId="{426BAA8A-3034-4DDA-97DB-B5057552572F}" destId="{032309D8-F73B-4C48-89EB-A87F0D2FACBE}" srcOrd="1" destOrd="0" presId="urn:microsoft.com/office/officeart/2005/8/layout/lProcess2"/>
    <dgm:cxn modelId="{84BAEA12-24DF-4E02-8BFF-0385F04F1580}" type="presParOf" srcId="{426BAA8A-3034-4DDA-97DB-B5057552572F}" destId="{D198E1E8-5555-4C11-B549-7BB0442002FB}" srcOrd="2" destOrd="0" presId="urn:microsoft.com/office/officeart/2005/8/layout/lProcess2"/>
    <dgm:cxn modelId="{EC9AE706-4AC4-45A7-ACC1-9FEDCFB5815F}" type="presParOf" srcId="{D198E1E8-5555-4C11-B549-7BB0442002FB}" destId="{4EB8353B-6AC8-45EB-A20F-90FAA692131F}" srcOrd="0" destOrd="0" presId="urn:microsoft.com/office/officeart/2005/8/layout/lProcess2"/>
    <dgm:cxn modelId="{A4CA96D0-F270-42AA-B5D7-E974607FF436}" type="presParOf" srcId="{4EB8353B-6AC8-45EB-A20F-90FAA692131F}" destId="{04FF91AF-2D28-4310-8F35-7FE9D8B3C712}" srcOrd="0" destOrd="0" presId="urn:microsoft.com/office/officeart/2005/8/layout/lProcess2"/>
    <dgm:cxn modelId="{C671C721-8358-413E-A964-9D827F9611DE}" type="presParOf" srcId="{4EB8353B-6AC8-45EB-A20F-90FAA692131F}" destId="{3C0CA9C8-B6D7-4EE1-8121-F2894AE4BC7C}" srcOrd="1" destOrd="0" presId="urn:microsoft.com/office/officeart/2005/8/layout/lProcess2"/>
    <dgm:cxn modelId="{E7F84E07-EEEA-43A6-B935-2D606C9A0175}" type="presParOf" srcId="{4EB8353B-6AC8-45EB-A20F-90FAA692131F}" destId="{99C6CE32-D8BB-44A0-8263-94705F56B067}" srcOrd="2" destOrd="0" presId="urn:microsoft.com/office/officeart/2005/8/layout/lProcess2"/>
    <dgm:cxn modelId="{10D08B91-AD14-45A5-958B-83B845005386}" type="presParOf" srcId="{AE46596B-C941-4A0A-96EA-517BFF3D8495}" destId="{20DF3DAB-1A52-47DD-83D5-79385C859E72}" srcOrd="5" destOrd="0" presId="urn:microsoft.com/office/officeart/2005/8/layout/lProcess2"/>
    <dgm:cxn modelId="{0F360F6F-BE87-4D21-B5C9-EB31DDD78B3B}" type="presParOf" srcId="{AE46596B-C941-4A0A-96EA-517BFF3D8495}" destId="{F6DB7EA7-9358-4CD4-9A5D-12A4D5FE94F6}" srcOrd="6" destOrd="0" presId="urn:microsoft.com/office/officeart/2005/8/layout/lProcess2"/>
    <dgm:cxn modelId="{03A1E711-E438-4FCF-9694-C0C30F897A5C}" type="presParOf" srcId="{F6DB7EA7-9358-4CD4-9A5D-12A4D5FE94F6}" destId="{C6A32D70-4910-4888-8BBA-7F3C4D8E5B24}" srcOrd="0" destOrd="0" presId="urn:microsoft.com/office/officeart/2005/8/layout/lProcess2"/>
    <dgm:cxn modelId="{11E618C0-7589-4492-9B4B-D03F8EA62237}" type="presParOf" srcId="{F6DB7EA7-9358-4CD4-9A5D-12A4D5FE94F6}" destId="{5CA5F4B2-3B97-4F97-8A2B-DA8645775D76}" srcOrd="1" destOrd="0" presId="urn:microsoft.com/office/officeart/2005/8/layout/lProcess2"/>
    <dgm:cxn modelId="{DF127809-B9BC-4520-A2CC-7481B324A73F}" type="presParOf" srcId="{F6DB7EA7-9358-4CD4-9A5D-12A4D5FE94F6}" destId="{F09D52CA-961A-4B9A-87EC-F99FED836757}" srcOrd="2" destOrd="0" presId="urn:microsoft.com/office/officeart/2005/8/layout/lProcess2"/>
    <dgm:cxn modelId="{A773154D-CAA2-40BB-BC15-D25528D68B12}" type="presParOf" srcId="{F09D52CA-961A-4B9A-87EC-F99FED836757}" destId="{7ED0F768-5866-4505-9AA4-0D3AFC41C877}" srcOrd="0" destOrd="0" presId="urn:microsoft.com/office/officeart/2005/8/layout/lProcess2"/>
    <dgm:cxn modelId="{2E844C97-709F-4D52-AFD6-752115FB2378}" type="presParOf" srcId="{7ED0F768-5866-4505-9AA4-0D3AFC41C877}" destId="{1D61BC41-8C8F-431C-98C0-DBD0C155959C}" srcOrd="0" destOrd="0" presId="urn:microsoft.com/office/officeart/2005/8/layout/lProcess2"/>
    <dgm:cxn modelId="{8C7E89C8-0121-45BB-B9FE-C91D1BC8A2F9}" type="presParOf" srcId="{7ED0F768-5866-4505-9AA4-0D3AFC41C877}" destId="{35381299-9252-40AE-864F-D0B2D162AB39}" srcOrd="1" destOrd="0" presId="urn:microsoft.com/office/officeart/2005/8/layout/lProcess2"/>
    <dgm:cxn modelId="{13F77F8E-E539-4C0F-BE4B-C5B8FACF8BC2}" type="presParOf" srcId="{7ED0F768-5866-4505-9AA4-0D3AFC41C877}" destId="{1B7308CE-0C3E-4566-8AD2-69731734BE6F}" srcOrd="2" destOrd="0" presId="urn:microsoft.com/office/officeart/2005/8/layout/lProcess2"/>
    <dgm:cxn modelId="{FFC81C70-9C35-49E1-8DD9-248D6F820CA7}" type="presParOf" srcId="{AE46596B-C941-4A0A-96EA-517BFF3D8495}" destId="{F5E92CA0-A37B-4AFA-A597-9C84AA2004F7}" srcOrd="7" destOrd="0" presId="urn:microsoft.com/office/officeart/2005/8/layout/lProcess2"/>
    <dgm:cxn modelId="{13A9F7CE-68CD-4856-A703-9ACDAD8DB42E}" type="presParOf" srcId="{AE46596B-C941-4A0A-96EA-517BFF3D8495}" destId="{DE918A20-1B03-4A66-B170-A00E65EFCAC0}" srcOrd="8" destOrd="0" presId="urn:microsoft.com/office/officeart/2005/8/layout/lProcess2"/>
    <dgm:cxn modelId="{4C7D0EC2-4191-4D01-B60C-769FA43BBC85}" type="presParOf" srcId="{DE918A20-1B03-4A66-B170-A00E65EFCAC0}" destId="{CC45C9C2-3477-4351-9405-9356030B7053}" srcOrd="0" destOrd="0" presId="urn:microsoft.com/office/officeart/2005/8/layout/lProcess2"/>
    <dgm:cxn modelId="{10BB6502-B2D5-4576-8B1A-858D90CAD79F}" type="presParOf" srcId="{DE918A20-1B03-4A66-B170-A00E65EFCAC0}" destId="{20D7EBE8-2521-4BC6-9015-A166C9E836BA}" srcOrd="1" destOrd="0" presId="urn:microsoft.com/office/officeart/2005/8/layout/lProcess2"/>
    <dgm:cxn modelId="{F9447A31-6264-47A3-96DA-DD34ED5797B5}" type="presParOf" srcId="{DE918A20-1B03-4A66-B170-A00E65EFCAC0}" destId="{ACC8A098-0C85-44ED-9DEA-EBBD2ED8274A}" srcOrd="2" destOrd="0" presId="urn:microsoft.com/office/officeart/2005/8/layout/lProcess2"/>
    <dgm:cxn modelId="{5C83ACCB-2AC0-409E-934B-7E6A5BC55168}" type="presParOf" srcId="{ACC8A098-0C85-44ED-9DEA-EBBD2ED8274A}" destId="{0BECB7C5-298B-4020-B7AE-0E2565D20423}" srcOrd="0" destOrd="0" presId="urn:microsoft.com/office/officeart/2005/8/layout/lProcess2"/>
    <dgm:cxn modelId="{B0897BDE-F3D1-43BE-9FF2-CCBB95504282}" type="presParOf" srcId="{0BECB7C5-298B-4020-B7AE-0E2565D20423}" destId="{94D82253-9D61-447E-997C-30189BBEB1F1}" srcOrd="0" destOrd="0" presId="urn:microsoft.com/office/officeart/2005/8/layout/lProcess2"/>
    <dgm:cxn modelId="{22FADC5F-C370-47DB-B074-770F02001587}" type="presParOf" srcId="{0BECB7C5-298B-4020-B7AE-0E2565D20423}" destId="{820400AD-48E2-44C4-B53E-8DFAEB2E7F50}" srcOrd="1" destOrd="0" presId="urn:microsoft.com/office/officeart/2005/8/layout/lProcess2"/>
    <dgm:cxn modelId="{7043DED4-75B4-4328-92D1-4D1938A8EABC}" type="presParOf" srcId="{0BECB7C5-298B-4020-B7AE-0E2565D20423}" destId="{C1401B06-936C-4A45-926D-232951301539}" srcOrd="2" destOrd="0" presId="urn:microsoft.com/office/officeart/2005/8/layout/lProcess2"/>
    <dgm:cxn modelId="{B1045600-1DC0-44F7-991C-DDEF4AF77D88}" type="presParOf" srcId="{AE46596B-C941-4A0A-96EA-517BFF3D8495}" destId="{EBBF0197-9B85-4F3A-B48E-0272DCBFF2AB}" srcOrd="9" destOrd="0" presId="urn:microsoft.com/office/officeart/2005/8/layout/lProcess2"/>
    <dgm:cxn modelId="{41323E38-AD5E-4B59-9B6F-B92EFBCFB3B6}" type="presParOf" srcId="{AE46596B-C941-4A0A-96EA-517BFF3D8495}" destId="{828D1180-C913-4EB0-8378-FD9A9565E8E6}" srcOrd="10" destOrd="0" presId="urn:microsoft.com/office/officeart/2005/8/layout/lProcess2"/>
    <dgm:cxn modelId="{53279DAB-2EC0-40A3-B45D-E630AC1C75B6}" type="presParOf" srcId="{828D1180-C913-4EB0-8378-FD9A9565E8E6}" destId="{EA705036-6177-4415-8A66-A1DBF3D0C9FE}" srcOrd="0" destOrd="0" presId="urn:microsoft.com/office/officeart/2005/8/layout/lProcess2"/>
    <dgm:cxn modelId="{11C17D9A-3160-4146-8358-9D16AC5FA684}" type="presParOf" srcId="{828D1180-C913-4EB0-8378-FD9A9565E8E6}" destId="{A5259B21-4147-4395-82F4-42B256E3F766}" srcOrd="1" destOrd="0" presId="urn:microsoft.com/office/officeart/2005/8/layout/lProcess2"/>
    <dgm:cxn modelId="{E2543A0A-B534-40D9-9F5B-B4B309CA3007}" type="presParOf" srcId="{828D1180-C913-4EB0-8378-FD9A9565E8E6}" destId="{B6AFC047-A7F7-49C9-8310-C22720EB3652}" srcOrd="2" destOrd="0" presId="urn:microsoft.com/office/officeart/2005/8/layout/lProcess2"/>
    <dgm:cxn modelId="{8944A78D-E32A-4D8F-B9A6-26216F00D73B}" type="presParOf" srcId="{B6AFC047-A7F7-49C9-8310-C22720EB3652}" destId="{8C3B3A70-738C-48F0-BF66-EC89488BFCCD}" srcOrd="0" destOrd="0" presId="urn:microsoft.com/office/officeart/2005/8/layout/lProcess2"/>
    <dgm:cxn modelId="{D38BAF74-E8A5-4513-B9BB-CF4463337976}" type="presParOf" srcId="{8C3B3A70-738C-48F0-BF66-EC89488BFCCD}" destId="{338F85D8-1E5D-40FE-8CC1-C9960D44457C}" srcOrd="0" destOrd="0" presId="urn:microsoft.com/office/officeart/2005/8/layout/lProcess2"/>
    <dgm:cxn modelId="{BA490697-929F-4AD2-B38E-374C6BF8BCBC}" type="presParOf" srcId="{8C3B3A70-738C-48F0-BF66-EC89488BFCCD}" destId="{0580C141-0D71-4BF5-8D98-E4FA43EEC034}" srcOrd="1" destOrd="0" presId="urn:microsoft.com/office/officeart/2005/8/layout/lProcess2"/>
    <dgm:cxn modelId="{4242D932-44C2-4149-A0F6-F2BBD48F4CF6}" type="presParOf" srcId="{8C3B3A70-738C-48F0-BF66-EC89488BFCCD}" destId="{1193C45A-989B-4B4A-82D5-57C8FF516C66}" srcOrd="2" destOrd="0" presId="urn:microsoft.com/office/officeart/2005/8/layout/lProcess2"/>
    <dgm:cxn modelId="{15C3B3BA-51E2-4099-9488-1ED73E26D03D}" type="presParOf" srcId="{8C3B3A70-738C-48F0-BF66-EC89488BFCCD}" destId="{CE013EA1-81C3-44B1-8DF7-D6D364577ED9}" srcOrd="3" destOrd="0" presId="urn:microsoft.com/office/officeart/2005/8/layout/lProcess2"/>
    <dgm:cxn modelId="{FAB1FB96-A3AE-4128-9194-629E68C5B3F5}" type="presParOf" srcId="{8C3B3A70-738C-48F0-BF66-EC89488BFCCD}" destId="{10976B6E-28AD-4451-BD4A-9759FAB91F6B}" srcOrd="4" destOrd="0" presId="urn:microsoft.com/office/officeart/2005/8/layout/lProcess2"/>
    <dgm:cxn modelId="{062AB4E2-E39C-4187-9FC3-8ECB86E26E9F}" type="presParOf" srcId="{8C3B3A70-738C-48F0-BF66-EC89488BFCCD}" destId="{5860FDBA-0C90-4BA1-A6F2-3310E40A7BD4}" srcOrd="5" destOrd="0" presId="urn:microsoft.com/office/officeart/2005/8/layout/lProcess2"/>
    <dgm:cxn modelId="{66AAEE39-026E-4D5C-B7FC-05DBDAE7341A}" type="presParOf" srcId="{8C3B3A70-738C-48F0-BF66-EC89488BFCCD}" destId="{3C07D109-D907-4BFA-B6D0-5F932F1C866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3697B-8309-463B-9B79-F30F01891713}">
      <dsp:nvSpPr>
        <dsp:cNvPr id="0" name=""/>
        <dsp:cNvSpPr/>
      </dsp:nvSpPr>
      <dsp:spPr>
        <a:xfrm>
          <a:off x="0" y="0"/>
          <a:ext cx="9204086" cy="10615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Plan</a:t>
          </a:r>
        </a:p>
      </dsp:txBody>
      <dsp:txXfrm>
        <a:off x="31092" y="31092"/>
        <a:ext cx="8058579" cy="999377"/>
      </dsp:txXfrm>
    </dsp:sp>
    <dsp:sp modelId="{160FE637-4F53-4A0F-ABB2-F277A25EF067}">
      <dsp:nvSpPr>
        <dsp:cNvPr id="0" name=""/>
        <dsp:cNvSpPr/>
      </dsp:nvSpPr>
      <dsp:spPr>
        <a:xfrm>
          <a:off x="812125" y="1238487"/>
          <a:ext cx="9204086" cy="1061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Prepare</a:t>
          </a:r>
        </a:p>
      </dsp:txBody>
      <dsp:txXfrm>
        <a:off x="843217" y="1269579"/>
        <a:ext cx="7639762" cy="999377"/>
      </dsp:txXfrm>
    </dsp:sp>
    <dsp:sp modelId="{14CD94E5-F6AA-444B-AADC-32D073E715EA}">
      <dsp:nvSpPr>
        <dsp:cNvPr id="0" name=""/>
        <dsp:cNvSpPr/>
      </dsp:nvSpPr>
      <dsp:spPr>
        <a:xfrm>
          <a:off x="1624250" y="2476975"/>
          <a:ext cx="9204086" cy="10615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 dirty="0"/>
            <a:t>Practice</a:t>
          </a:r>
        </a:p>
      </dsp:txBody>
      <dsp:txXfrm>
        <a:off x="1655342" y="2508067"/>
        <a:ext cx="7639762" cy="999377"/>
      </dsp:txXfrm>
    </dsp:sp>
    <dsp:sp modelId="{EB440169-B98A-4505-AB90-91C331B2BC59}">
      <dsp:nvSpPr>
        <dsp:cNvPr id="0" name=""/>
        <dsp:cNvSpPr/>
      </dsp:nvSpPr>
      <dsp:spPr>
        <a:xfrm>
          <a:off x="8514071" y="805017"/>
          <a:ext cx="690014" cy="690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8669324" y="805017"/>
        <a:ext cx="379508" cy="519236"/>
      </dsp:txXfrm>
    </dsp:sp>
    <dsp:sp modelId="{A69DCA59-E0BE-46B7-9EB2-BC442F8660B3}">
      <dsp:nvSpPr>
        <dsp:cNvPr id="0" name=""/>
        <dsp:cNvSpPr/>
      </dsp:nvSpPr>
      <dsp:spPr>
        <a:xfrm>
          <a:off x="9326197" y="2036428"/>
          <a:ext cx="690014" cy="69001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/>
        </a:p>
      </dsp:txBody>
      <dsp:txXfrm>
        <a:off x="9481450" y="2036428"/>
        <a:ext cx="379508" cy="519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33BAD-3C4C-4B38-8AE3-3A3EDD26EA84}">
      <dsp:nvSpPr>
        <dsp:cNvPr id="0" name=""/>
        <dsp:cNvSpPr/>
      </dsp:nvSpPr>
      <dsp:spPr>
        <a:xfrm>
          <a:off x="0" y="60483"/>
          <a:ext cx="10828337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ID Badges</a:t>
          </a:r>
        </a:p>
      </dsp:txBody>
      <dsp:txXfrm>
        <a:off x="30442" y="90925"/>
        <a:ext cx="10767453" cy="562726"/>
      </dsp:txXfrm>
    </dsp:sp>
    <dsp:sp modelId="{F164704D-3B83-47F5-8C0B-FE2BC5BA7433}">
      <dsp:nvSpPr>
        <dsp:cNvPr id="0" name=""/>
        <dsp:cNvSpPr/>
      </dsp:nvSpPr>
      <dsp:spPr>
        <a:xfrm>
          <a:off x="0" y="758973"/>
          <a:ext cx="10828337" cy="623610"/>
        </a:xfrm>
        <a:prstGeom prst="roundRect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Access Control into Buildings</a:t>
          </a:r>
        </a:p>
      </dsp:txBody>
      <dsp:txXfrm>
        <a:off x="30442" y="789415"/>
        <a:ext cx="10767453" cy="562726"/>
      </dsp:txXfrm>
    </dsp:sp>
    <dsp:sp modelId="{9CCD1161-5C1D-4898-A945-33CA3901E5A3}">
      <dsp:nvSpPr>
        <dsp:cNvPr id="0" name=""/>
        <dsp:cNvSpPr/>
      </dsp:nvSpPr>
      <dsp:spPr>
        <a:xfrm>
          <a:off x="0" y="1457463"/>
          <a:ext cx="10828337" cy="623610"/>
        </a:xfrm>
        <a:prstGeom prst="round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Security Cameras</a:t>
          </a:r>
        </a:p>
      </dsp:txBody>
      <dsp:txXfrm>
        <a:off x="30442" y="1487905"/>
        <a:ext cx="10767453" cy="562726"/>
      </dsp:txXfrm>
    </dsp:sp>
    <dsp:sp modelId="{5FC817F9-B3D4-4A05-9845-92B6D025E489}">
      <dsp:nvSpPr>
        <dsp:cNvPr id="0" name=""/>
        <dsp:cNvSpPr/>
      </dsp:nvSpPr>
      <dsp:spPr>
        <a:xfrm>
          <a:off x="0" y="2155953"/>
          <a:ext cx="10828337" cy="623610"/>
        </a:xfrm>
        <a:prstGeom prst="roundRect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Adequate Lighting</a:t>
          </a:r>
        </a:p>
      </dsp:txBody>
      <dsp:txXfrm>
        <a:off x="30442" y="2186395"/>
        <a:ext cx="10767453" cy="562726"/>
      </dsp:txXfrm>
    </dsp:sp>
    <dsp:sp modelId="{FF27F3EF-E68C-4802-8795-FA04E073C4C5}">
      <dsp:nvSpPr>
        <dsp:cNvPr id="0" name=""/>
        <dsp:cNvSpPr/>
      </dsp:nvSpPr>
      <dsp:spPr>
        <a:xfrm>
          <a:off x="0" y="2854443"/>
          <a:ext cx="10828337" cy="623610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Professional Security Personnel</a:t>
          </a:r>
        </a:p>
      </dsp:txBody>
      <dsp:txXfrm>
        <a:off x="30442" y="2884885"/>
        <a:ext cx="10767453" cy="562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BD899-55A8-497D-8E3F-0FCEDD997032}">
      <dsp:nvSpPr>
        <dsp:cNvPr id="0" name=""/>
        <dsp:cNvSpPr/>
      </dsp:nvSpPr>
      <dsp:spPr>
        <a:xfrm>
          <a:off x="0" y="969443"/>
          <a:ext cx="64519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11C87-63E3-4CEE-A05B-6F932F544D63}">
      <dsp:nvSpPr>
        <dsp:cNvPr id="0" name=""/>
        <dsp:cNvSpPr/>
      </dsp:nvSpPr>
      <dsp:spPr>
        <a:xfrm>
          <a:off x="322597" y="600443"/>
          <a:ext cx="451636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708" tIns="0" rIns="1707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Emergency Preparedness Plan</a:t>
          </a:r>
        </a:p>
      </dsp:txBody>
      <dsp:txXfrm>
        <a:off x="358623" y="636469"/>
        <a:ext cx="4444308" cy="665948"/>
      </dsp:txXfrm>
    </dsp:sp>
    <dsp:sp modelId="{1A8E6DEE-C305-45F5-A961-D4C90919C2EA}">
      <dsp:nvSpPr>
        <dsp:cNvPr id="0" name=""/>
        <dsp:cNvSpPr/>
      </dsp:nvSpPr>
      <dsp:spPr>
        <a:xfrm>
          <a:off x="0" y="2103443"/>
          <a:ext cx="64519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E52AD-5A9B-48AD-9FB6-D661548FF582}">
      <dsp:nvSpPr>
        <dsp:cNvPr id="0" name=""/>
        <dsp:cNvSpPr/>
      </dsp:nvSpPr>
      <dsp:spPr>
        <a:xfrm>
          <a:off x="322597" y="1734443"/>
          <a:ext cx="4516360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708" tIns="0" rIns="1707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Emergency Response Guide</a:t>
          </a:r>
        </a:p>
      </dsp:txBody>
      <dsp:txXfrm>
        <a:off x="358623" y="1770469"/>
        <a:ext cx="4444308" cy="665948"/>
      </dsp:txXfrm>
    </dsp:sp>
    <dsp:sp modelId="{608C9CA5-202A-443C-B0C3-DABAE4073512}">
      <dsp:nvSpPr>
        <dsp:cNvPr id="0" name=""/>
        <dsp:cNvSpPr/>
      </dsp:nvSpPr>
      <dsp:spPr>
        <a:xfrm>
          <a:off x="0" y="3237443"/>
          <a:ext cx="6451943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D2968-694E-44A8-BE39-8D8A8D98D247}">
      <dsp:nvSpPr>
        <dsp:cNvPr id="0" name=""/>
        <dsp:cNvSpPr/>
      </dsp:nvSpPr>
      <dsp:spPr>
        <a:xfrm>
          <a:off x="322597" y="2868443"/>
          <a:ext cx="4516360" cy="7380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708" tIns="0" rIns="170708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Fire Drills</a:t>
          </a:r>
        </a:p>
      </dsp:txBody>
      <dsp:txXfrm>
        <a:off x="358623" y="2904469"/>
        <a:ext cx="4444308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4EE44-951D-4B62-B20B-28CFDC62BDC7}">
      <dsp:nvSpPr>
        <dsp:cNvPr id="0" name=""/>
        <dsp:cNvSpPr/>
      </dsp:nvSpPr>
      <dsp:spPr>
        <a:xfrm>
          <a:off x="0" y="581318"/>
          <a:ext cx="6451943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Email</a:t>
          </a:r>
        </a:p>
      </dsp:txBody>
      <dsp:txXfrm>
        <a:off x="76105" y="657423"/>
        <a:ext cx="6299733" cy="1406815"/>
      </dsp:txXfrm>
    </dsp:sp>
    <dsp:sp modelId="{45627A12-240C-48BF-AE56-F6FA346A5840}">
      <dsp:nvSpPr>
        <dsp:cNvPr id="0" name=""/>
        <dsp:cNvSpPr/>
      </dsp:nvSpPr>
      <dsp:spPr>
        <a:xfrm>
          <a:off x="0" y="2327543"/>
          <a:ext cx="6451943" cy="1559025"/>
        </a:xfrm>
        <a:prstGeom prst="round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Texts</a:t>
          </a:r>
        </a:p>
      </dsp:txBody>
      <dsp:txXfrm>
        <a:off x="76105" y="2403648"/>
        <a:ext cx="6299733" cy="1406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B38C3-30D3-482C-8105-4A59106D2BCA}">
      <dsp:nvSpPr>
        <dsp:cNvPr id="0" name=""/>
        <dsp:cNvSpPr/>
      </dsp:nvSpPr>
      <dsp:spPr>
        <a:xfrm>
          <a:off x="3224" y="0"/>
          <a:ext cx="1273968" cy="40809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 dirty="0"/>
            <a:t>01</a:t>
          </a:r>
          <a:endParaRPr lang="en-US" sz="5600" kern="1200" dirty="0"/>
        </a:p>
      </dsp:txBody>
      <dsp:txXfrm>
        <a:off x="3224" y="0"/>
        <a:ext cx="1273968" cy="1224279"/>
      </dsp:txXfrm>
    </dsp:sp>
    <dsp:sp modelId="{00D74DDA-45F0-4F51-AAD9-12456C511D91}">
      <dsp:nvSpPr>
        <dsp:cNvPr id="0" name=""/>
        <dsp:cNvSpPr/>
      </dsp:nvSpPr>
      <dsp:spPr>
        <a:xfrm>
          <a:off x="130621" y="1225475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Be aware of your surroundings</a:t>
          </a:r>
        </a:p>
      </dsp:txBody>
      <dsp:txXfrm>
        <a:off x="160472" y="1255326"/>
        <a:ext cx="959472" cy="1170755"/>
      </dsp:txXfrm>
    </dsp:sp>
    <dsp:sp modelId="{FA0773BF-5402-4488-89AA-926C5D226B3E}">
      <dsp:nvSpPr>
        <dsp:cNvPr id="0" name=""/>
        <dsp:cNvSpPr/>
      </dsp:nvSpPr>
      <dsp:spPr>
        <a:xfrm>
          <a:off x="130621" y="2645233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Trust your instincts</a:t>
          </a:r>
        </a:p>
      </dsp:txBody>
      <dsp:txXfrm>
        <a:off x="160472" y="2675084"/>
        <a:ext cx="959472" cy="1170755"/>
      </dsp:txXfrm>
    </dsp:sp>
    <dsp:sp modelId="{3AFE0150-4D66-41E9-949C-FCADFF439E0D}">
      <dsp:nvSpPr>
        <dsp:cNvPr id="0" name=""/>
        <dsp:cNvSpPr/>
      </dsp:nvSpPr>
      <dsp:spPr>
        <a:xfrm>
          <a:off x="1372741" y="0"/>
          <a:ext cx="1273968" cy="40809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 dirty="0"/>
            <a:t>02</a:t>
          </a:r>
        </a:p>
      </dsp:txBody>
      <dsp:txXfrm>
        <a:off x="1372741" y="0"/>
        <a:ext cx="1273968" cy="1224279"/>
      </dsp:txXfrm>
    </dsp:sp>
    <dsp:sp modelId="{0233990D-013F-4D73-999D-7AF708215A2C}">
      <dsp:nvSpPr>
        <dsp:cNvPr id="0" name=""/>
        <dsp:cNvSpPr/>
      </dsp:nvSpPr>
      <dsp:spPr>
        <a:xfrm>
          <a:off x="1500137" y="1225475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Report lost ID badge immediately</a:t>
          </a:r>
        </a:p>
      </dsp:txBody>
      <dsp:txXfrm>
        <a:off x="1529988" y="1255326"/>
        <a:ext cx="959472" cy="1170755"/>
      </dsp:txXfrm>
    </dsp:sp>
    <dsp:sp modelId="{7F806A84-72AA-42A1-8052-C31D0D65CCCF}">
      <dsp:nvSpPr>
        <dsp:cNvPr id="0" name=""/>
        <dsp:cNvSpPr/>
      </dsp:nvSpPr>
      <dsp:spPr>
        <a:xfrm>
          <a:off x="1500137" y="2645233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Report all suspicious persons, vehicles and activities to one of the CSAs immediately</a:t>
          </a:r>
        </a:p>
      </dsp:txBody>
      <dsp:txXfrm>
        <a:off x="1529988" y="2675084"/>
        <a:ext cx="959472" cy="1170755"/>
      </dsp:txXfrm>
    </dsp:sp>
    <dsp:sp modelId="{FEF99078-7256-44F0-9062-BCC52E12CFEA}">
      <dsp:nvSpPr>
        <dsp:cNvPr id="0" name=""/>
        <dsp:cNvSpPr/>
      </dsp:nvSpPr>
      <dsp:spPr>
        <a:xfrm>
          <a:off x="2742257" y="0"/>
          <a:ext cx="1273968" cy="40809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 dirty="0"/>
            <a:t>03</a:t>
          </a:r>
        </a:p>
      </dsp:txBody>
      <dsp:txXfrm>
        <a:off x="2742257" y="0"/>
        <a:ext cx="1273968" cy="1224279"/>
      </dsp:txXfrm>
    </dsp:sp>
    <dsp:sp modelId="{04FF91AF-2D28-4310-8F35-7FE9D8B3C712}">
      <dsp:nvSpPr>
        <dsp:cNvPr id="0" name=""/>
        <dsp:cNvSpPr/>
      </dsp:nvSpPr>
      <dsp:spPr>
        <a:xfrm>
          <a:off x="2869654" y="1225475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Report lights that are out and any hazardous conditions immediately</a:t>
          </a:r>
          <a:endParaRPr lang="en-US" sz="1000" b="1" kern="1200" dirty="0"/>
        </a:p>
      </dsp:txBody>
      <dsp:txXfrm>
        <a:off x="2899505" y="1255326"/>
        <a:ext cx="959472" cy="1170755"/>
      </dsp:txXfrm>
    </dsp:sp>
    <dsp:sp modelId="{99C6CE32-D8BB-44A0-8263-94705F56B067}">
      <dsp:nvSpPr>
        <dsp:cNvPr id="0" name=""/>
        <dsp:cNvSpPr/>
      </dsp:nvSpPr>
      <dsp:spPr>
        <a:xfrm>
          <a:off x="2869654" y="2645233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latin typeface="Arial" panose="020B0604020202020204" pitchFamily="34" charset="0"/>
              <a:cs typeface="Arial" panose="020B0604020202020204" pitchFamily="34" charset="0"/>
            </a:rPr>
            <a:t>Like it, Lock it, Keep It</a:t>
          </a: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9505" y="2675084"/>
        <a:ext cx="959472" cy="1170755"/>
      </dsp:txXfrm>
    </dsp:sp>
    <dsp:sp modelId="{C6A32D70-4910-4888-8BBA-7F3C4D8E5B24}">
      <dsp:nvSpPr>
        <dsp:cNvPr id="0" name=""/>
        <dsp:cNvSpPr/>
      </dsp:nvSpPr>
      <dsp:spPr>
        <a:xfrm>
          <a:off x="4111773" y="0"/>
          <a:ext cx="1273968" cy="40809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 dirty="0"/>
            <a:t>04</a:t>
          </a:r>
        </a:p>
      </dsp:txBody>
      <dsp:txXfrm>
        <a:off x="4111773" y="0"/>
        <a:ext cx="1273968" cy="1224279"/>
      </dsp:txXfrm>
    </dsp:sp>
    <dsp:sp modelId="{1D61BC41-8C8F-431C-98C0-DBD0C155959C}">
      <dsp:nvSpPr>
        <dsp:cNvPr id="0" name=""/>
        <dsp:cNvSpPr/>
      </dsp:nvSpPr>
      <dsp:spPr>
        <a:xfrm>
          <a:off x="4239170" y="1225475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Be careful around campus at night</a:t>
          </a:r>
          <a:endParaRPr lang="en-US" sz="1000" b="1" kern="1200" dirty="0"/>
        </a:p>
      </dsp:txBody>
      <dsp:txXfrm>
        <a:off x="4269021" y="1255326"/>
        <a:ext cx="959472" cy="1170755"/>
      </dsp:txXfrm>
    </dsp:sp>
    <dsp:sp modelId="{1B7308CE-0C3E-4566-8AD2-69731734BE6F}">
      <dsp:nvSpPr>
        <dsp:cNvPr id="0" name=""/>
        <dsp:cNvSpPr/>
      </dsp:nvSpPr>
      <dsp:spPr>
        <a:xfrm>
          <a:off x="4239170" y="2645233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Call 480-222-9207 for escort if walking alone at night</a:t>
          </a:r>
        </a:p>
      </dsp:txBody>
      <dsp:txXfrm>
        <a:off x="4269021" y="2675084"/>
        <a:ext cx="959472" cy="1170755"/>
      </dsp:txXfrm>
    </dsp:sp>
    <dsp:sp modelId="{CC45C9C2-3477-4351-9405-9356030B7053}">
      <dsp:nvSpPr>
        <dsp:cNvPr id="0" name=""/>
        <dsp:cNvSpPr/>
      </dsp:nvSpPr>
      <dsp:spPr>
        <a:xfrm>
          <a:off x="5481290" y="0"/>
          <a:ext cx="1273968" cy="40809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 dirty="0"/>
            <a:t>05</a:t>
          </a:r>
        </a:p>
      </dsp:txBody>
      <dsp:txXfrm>
        <a:off x="5481290" y="0"/>
        <a:ext cx="1273968" cy="1224279"/>
      </dsp:txXfrm>
    </dsp:sp>
    <dsp:sp modelId="{94D82253-9D61-447E-997C-30189BBEB1F1}">
      <dsp:nvSpPr>
        <dsp:cNvPr id="0" name=""/>
        <dsp:cNvSpPr/>
      </dsp:nvSpPr>
      <dsp:spPr>
        <a:xfrm>
          <a:off x="5608687" y="1225475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Keep your vehicle locked and windows rolled up</a:t>
          </a:r>
          <a:endParaRPr lang="en-US" sz="1000" b="1" kern="1200" dirty="0"/>
        </a:p>
      </dsp:txBody>
      <dsp:txXfrm>
        <a:off x="5638538" y="1255326"/>
        <a:ext cx="959472" cy="1170755"/>
      </dsp:txXfrm>
    </dsp:sp>
    <dsp:sp modelId="{C1401B06-936C-4A45-926D-232951301539}">
      <dsp:nvSpPr>
        <dsp:cNvPr id="0" name=""/>
        <dsp:cNvSpPr/>
      </dsp:nvSpPr>
      <dsp:spPr>
        <a:xfrm>
          <a:off x="5608687" y="2645233"/>
          <a:ext cx="1019174" cy="1230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Follow parking rules and speed limit</a:t>
          </a:r>
        </a:p>
      </dsp:txBody>
      <dsp:txXfrm>
        <a:off x="5638538" y="2675084"/>
        <a:ext cx="959472" cy="1170755"/>
      </dsp:txXfrm>
    </dsp:sp>
    <dsp:sp modelId="{EA705036-6177-4415-8A66-A1DBF3D0C9FE}">
      <dsp:nvSpPr>
        <dsp:cNvPr id="0" name=""/>
        <dsp:cNvSpPr/>
      </dsp:nvSpPr>
      <dsp:spPr>
        <a:xfrm>
          <a:off x="6850806" y="0"/>
          <a:ext cx="1273968" cy="408093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b="1" kern="1200" dirty="0"/>
            <a:t>06</a:t>
          </a:r>
        </a:p>
      </dsp:txBody>
      <dsp:txXfrm>
        <a:off x="6850806" y="0"/>
        <a:ext cx="1273968" cy="1224279"/>
      </dsp:txXfrm>
    </dsp:sp>
    <dsp:sp modelId="{338F85D8-1E5D-40FE-8CC1-C9960D44457C}">
      <dsp:nvSpPr>
        <dsp:cNvPr id="0" name=""/>
        <dsp:cNvSpPr/>
      </dsp:nvSpPr>
      <dsp:spPr>
        <a:xfrm>
          <a:off x="6978203" y="1224379"/>
          <a:ext cx="1019174" cy="594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>
              <a:latin typeface="Arial" panose="020B0604020202020204" pitchFamily="34" charset="0"/>
              <a:cs typeface="Arial" panose="020B0604020202020204" pitchFamily="34" charset="0"/>
            </a:rPr>
            <a:t>Follow parking rules and speed limit</a:t>
          </a:r>
          <a:endParaRPr lang="en-US" sz="1000" b="1" kern="1200" dirty="0"/>
        </a:p>
      </dsp:txBody>
      <dsp:txXfrm>
        <a:off x="6995615" y="1241791"/>
        <a:ext cx="984350" cy="559681"/>
      </dsp:txXfrm>
    </dsp:sp>
    <dsp:sp modelId="{1193C45A-989B-4B4A-82D5-57C8FF516C66}">
      <dsp:nvSpPr>
        <dsp:cNvPr id="0" name=""/>
        <dsp:cNvSpPr/>
      </dsp:nvSpPr>
      <dsp:spPr>
        <a:xfrm>
          <a:off x="6978203" y="1910346"/>
          <a:ext cx="1019174" cy="594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latin typeface="Arial" panose="020B0604020202020204" pitchFamily="34" charset="0"/>
              <a:cs typeface="Arial" panose="020B0604020202020204" pitchFamily="34" charset="0"/>
            </a:rPr>
            <a:t>Speak up</a:t>
          </a: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5615" y="1927758"/>
        <a:ext cx="984350" cy="559681"/>
      </dsp:txXfrm>
    </dsp:sp>
    <dsp:sp modelId="{10976B6E-28AD-4451-BD4A-9759FAB91F6B}">
      <dsp:nvSpPr>
        <dsp:cNvPr id="0" name=""/>
        <dsp:cNvSpPr/>
      </dsp:nvSpPr>
      <dsp:spPr>
        <a:xfrm>
          <a:off x="6978203" y="2596314"/>
          <a:ext cx="1019174" cy="594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latin typeface="Arial" panose="020B0604020202020204" pitchFamily="34" charset="0"/>
              <a:cs typeface="Arial" panose="020B0604020202020204" pitchFamily="34" charset="0"/>
            </a:rPr>
            <a:t>Get facts</a:t>
          </a: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5615" y="2613726"/>
        <a:ext cx="984350" cy="559681"/>
      </dsp:txXfrm>
    </dsp:sp>
    <dsp:sp modelId="{3C07D109-D907-4BFA-B6D0-5F932F1C8667}">
      <dsp:nvSpPr>
        <dsp:cNvPr id="0" name=""/>
        <dsp:cNvSpPr/>
      </dsp:nvSpPr>
      <dsp:spPr>
        <a:xfrm>
          <a:off x="6978203" y="3282281"/>
          <a:ext cx="1019174" cy="594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latin typeface="Arial" panose="020B0604020202020204" pitchFamily="34" charset="0"/>
              <a:cs typeface="Arial" panose="020B0604020202020204" pitchFamily="34" charset="0"/>
            </a:rPr>
            <a:t>Stop discrimination harassment</a:t>
          </a:r>
          <a:endParaRPr lang="en-US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995615" y="3299693"/>
        <a:ext cx="984350" cy="559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4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4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54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7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3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2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5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5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2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281D9B-AFE8-4FB6-B21C-682465659D6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51BEB01-D6D4-4EBD-9216-B65B4764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2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y.scnm.edu/ICS/icsfs/2020_Annual_Security_Report.pdf?target=6c5032cf-3275-4f53-b69b-bb675551761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s://my.scnm.edu/ICS/icsfs/Weapons%2c_Explosives%2c_Firearms_final_-last_reveiwed.pdf?target=d328c20f-3b78-44ee-b523-7292e3ffe653" TargetMode="External"/><Relationship Id="rId7" Type="http://schemas.openxmlformats.org/officeDocument/2006/relationships/image" Target="../media/image2.jpg"/><Relationship Id="rId2" Type="http://schemas.openxmlformats.org/officeDocument/2006/relationships/hyperlink" Target="https://my.scnm.edu/ICS/icsfs/Policy_on_Alcoholic_Beverage_Consumption_approved_.pdf?target=820dba72-c339-4ac0-8087-83654ea7788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my.scnm.edu/ICS/icsfs/Smokefree_updated_6.24.2020.pdf?target=0b76e381-7bb8-447c-9ad3-ee233cdb8d59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my.scnm.edu/ICS/icsfs/parking_and_traffic_regulations_approved_June_26.pdf?target=5d062903-f8f5-4cd3-8672-b49797ec7ec8" TargetMode="External"/><Relationship Id="rId9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my.scnm.edu/ICS/icsfs/SCNM_Anti-Harassment_and_Assault_Policy.pdf?target=1fd3bc37-bc0e-408f-94d7-7889321c85b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F50A-461B-4F41-B2F1-60EC21DD6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CAMPUS FACILITIES AND </a:t>
            </a:r>
            <a:br>
              <a:rPr lang="en-US" dirty="0"/>
            </a:br>
            <a:r>
              <a:rPr lang="en-US" dirty="0"/>
              <a:t>PREVENTIVE MEASURES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9E2DA9-6088-4529-B974-1E9496A954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SCNM 2020</a:t>
            </a:r>
          </a:p>
        </p:txBody>
      </p:sp>
    </p:spTree>
    <p:extLst>
      <p:ext uri="{BB962C8B-B14F-4D97-AF65-F5344CB8AC3E}">
        <p14:creationId xmlns:p14="http://schemas.microsoft.com/office/powerpoint/2010/main" val="22758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2ABE273-A57A-4523-99C5-F4D7F4511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A15CF5-392D-404A-8095-DD2085F2F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DEF0E-B915-4257-AEEB-A0894EE9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5" y="696686"/>
            <a:ext cx="3570511" cy="5399314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HARASSMENT PROHIBITION/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DISCIPLINE AND CONSEQUENCES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0F74E7-7AA9-4171-BCD1-C325B7632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53842" y="2054826"/>
            <a:ext cx="0" cy="27432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E9F5C-8276-418B-8DC8-D03CBA3A4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18" y="609600"/>
            <a:ext cx="6359029" cy="548640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INVESTIGATIONS ARE</a:t>
            </a:r>
          </a:p>
          <a:p>
            <a:pPr lvl="3"/>
            <a:r>
              <a:rPr lang="en-US" sz="2000" dirty="0">
                <a:solidFill>
                  <a:srgbClr val="FFFFFF"/>
                </a:solidFill>
              </a:rPr>
              <a:t>PROMPT	</a:t>
            </a:r>
          </a:p>
          <a:p>
            <a:pPr lvl="3"/>
            <a:r>
              <a:rPr lang="en-US" sz="2000" dirty="0">
                <a:solidFill>
                  <a:srgbClr val="FFFFFF"/>
                </a:solidFill>
              </a:rPr>
              <a:t>PROFESSIONAL</a:t>
            </a:r>
          </a:p>
          <a:p>
            <a:pPr lvl="3"/>
            <a:r>
              <a:rPr lang="en-US" sz="2000" dirty="0">
                <a:solidFill>
                  <a:srgbClr val="FFFFFF"/>
                </a:solidFill>
              </a:rPr>
              <a:t>TAKEN SERIOUSLY</a:t>
            </a:r>
          </a:p>
          <a:p>
            <a:pPr lvl="3"/>
            <a:r>
              <a:rPr lang="en-US" sz="2000" dirty="0">
                <a:solidFill>
                  <a:srgbClr val="FFFFFF"/>
                </a:solidFill>
              </a:rPr>
              <a:t>CONFIDENTIAL</a:t>
            </a:r>
          </a:p>
          <a:p>
            <a:r>
              <a:rPr lang="en-US" sz="2000" dirty="0">
                <a:solidFill>
                  <a:srgbClr val="FFFFFF"/>
                </a:solidFill>
              </a:rPr>
              <a:t>TREATED WITH RESPECT</a:t>
            </a:r>
          </a:p>
          <a:p>
            <a:r>
              <a:rPr lang="en-US" sz="2000" dirty="0">
                <a:solidFill>
                  <a:srgbClr val="FFFFFF"/>
                </a:solidFill>
              </a:rPr>
              <a:t>COOPERATION EXPECTED FROM ALL PARTIES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ALL PARTIES HAVE CHANCE TO DEFENND ONESELF 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29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12ABE273-A57A-4523-99C5-F4D7F4511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21A15CF5-392D-404A-8095-DD2085F2F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C45E1-9797-4D6D-B125-3A932476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55" y="696686"/>
            <a:ext cx="3570511" cy="5399314"/>
          </a:xfrm>
        </p:spPr>
        <p:txBody>
          <a:bodyPr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 HARASSMENT PROHIBITION/</a:t>
            </a:r>
            <a:br>
              <a:rPr lang="en-US" sz="3200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</a:rPr>
              <a:t>DISCIPLINE AND CONSEQUENCES</a:t>
            </a: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3D0F74E7-7AA9-4171-BCD1-C325B7632D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53842" y="2054826"/>
            <a:ext cx="0" cy="27432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860E-9B83-4C4F-8CEF-C2DE39470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18" y="609600"/>
            <a:ext cx="6359029" cy="5486400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Student/employee engaging in conduct in violation of this policy may be subject to disciplinary action, up to and including dismissal.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6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6F7E-6461-47EF-9723-650E6AD90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SECURITY REPORT (ASR)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9293F-EC97-47DE-A05B-5849230CE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457200" lvl="1" indent="0"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ALL SCHOOLS ARE REQUIRED TO PUBLISH AN ANNUAL SECURITY REPORT INCLUDING CRIME STATISTICS OCTOBER 1 EACH YEAR. </a:t>
            </a:r>
          </a:p>
          <a:p>
            <a:pPr marL="457200" lvl="1" indent="0"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457200" lvl="1" indent="0"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457200" lvl="1" indent="0"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The 2020 security report is posted </a:t>
            </a:r>
            <a:r>
              <a:rPr lang="en-US" dirty="0">
                <a:latin typeface="Arial" charset="0"/>
                <a:cs typeface="Arial" charset="0"/>
                <a:hlinkClick r:id="rId2"/>
              </a:rPr>
              <a:t>Here</a:t>
            </a:r>
            <a:endParaRPr lang="en-US" i="1" dirty="0">
              <a:latin typeface="Arial" charset="0"/>
              <a:cs typeface="Arial" charset="0"/>
            </a:endParaRPr>
          </a:p>
          <a:p>
            <a:pPr marL="457200" lvl="1" indent="0" eaLnBrk="1" hangingPunct="1"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457200" lvl="1" indent="0"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Please review the report in its entirety.</a:t>
            </a:r>
          </a:p>
        </p:txBody>
      </p:sp>
    </p:spTree>
    <p:extLst>
      <p:ext uri="{BB962C8B-B14F-4D97-AF65-F5344CB8AC3E}">
        <p14:creationId xmlns:p14="http://schemas.microsoft.com/office/powerpoint/2010/main" val="686993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DD4A-DE26-4E9D-9E07-51CC7686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VIOLENCE AGAINST WOMEN ACT(VAWA)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4612F-EFCA-425D-936F-EDA6F4FE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Violence Against Women Reauthorization Act of 2013 (VAWA) REQUIRES ALL SCHOOLS:</a:t>
            </a:r>
          </a:p>
          <a:p>
            <a:pPr lvl="1"/>
            <a:r>
              <a:rPr lang="en-US" dirty="0"/>
              <a:t>TO COMPILE STATISTICS FOR CERTAIN CRIMES REPORTED</a:t>
            </a:r>
          </a:p>
          <a:p>
            <a:pPr lvl="1"/>
            <a:r>
              <a:rPr lang="en-US" dirty="0"/>
              <a:t>POLICIES AND PROCEDURES IN PLACE FOR SUCH CRIMES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92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64967-88DF-48A8-B8B6-0BD1B8924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WHAT CAN YOU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E755F-D4C6-464C-A848-5B9652D35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 defTabSz="9779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 defTabSz="9779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 algn="ctr" defTabSz="977900" eaLnBrk="1" fontAlgn="auto" hangingPunct="1">
              <a:lnSpc>
                <a:spcPct val="90000"/>
              </a:lnSpc>
              <a:spcAft>
                <a:spcPct val="15000"/>
              </a:spcAft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F703F49-0E47-4EBD-A32B-3B116BDDF9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0686498"/>
              </p:ext>
            </p:extLst>
          </p:nvPr>
        </p:nvGraphicFramePr>
        <p:xfrm>
          <a:off x="2032000" y="2057400"/>
          <a:ext cx="8128000" cy="4080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771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98E8-EE24-42E5-86B2-C65019501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SECURITY AUTHORITIES (CSA)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39FE0-DD7E-4128-AC31-D3817B234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For immediate emergencies call 911</a:t>
            </a:r>
          </a:p>
          <a:p>
            <a:r>
              <a:rPr lang="en-US" sz="3200" dirty="0"/>
              <a:t>Report Incidents or suspicious activities to one of the CSAs</a:t>
            </a:r>
          </a:p>
          <a:p>
            <a:pPr marL="45720" indent="0">
              <a:buNone/>
            </a:pPr>
            <a:endParaRPr lang="en-US" sz="2400" dirty="0"/>
          </a:p>
          <a:p>
            <a:pPr lvl="1"/>
            <a:r>
              <a:rPr lang="en-US" sz="2400" dirty="0"/>
              <a:t>Facilities Director</a:t>
            </a:r>
            <a:r>
              <a:rPr lang="en-US" sz="2400"/>
              <a:t>		480-858-9100 </a:t>
            </a:r>
            <a:r>
              <a:rPr lang="en-US" sz="2400" dirty="0" err="1"/>
              <a:t>ext</a:t>
            </a:r>
            <a:r>
              <a:rPr lang="en-US" sz="2400" dirty="0"/>
              <a:t> 271 (office)/281-965-8089 (cell)</a:t>
            </a:r>
          </a:p>
          <a:p>
            <a:pPr lvl="1"/>
            <a:r>
              <a:rPr lang="en-US" sz="2400" dirty="0"/>
              <a:t>Dean of Students 		480-222-9237 (office)</a:t>
            </a:r>
          </a:p>
          <a:p>
            <a:pPr lvl="1"/>
            <a:r>
              <a:rPr lang="en-US" sz="2400" dirty="0"/>
              <a:t>Chief Information Officer	480-222-9254 (office)/602-738-7166 (cell)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5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519F0E-9B53-473C-B214-02ABE204A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909" y="4572001"/>
            <a:ext cx="11719791" cy="205282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4B5DC-F79F-4551-AB0F-5962EE88E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2498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600">
                <a:solidFill>
                  <a:srgbClr val="FFFFFF"/>
                </a:solidFill>
              </a:rPr>
              <a:t>CAMPUS FACILITIES AND </a:t>
            </a:r>
            <a:br>
              <a:rPr lang="en-US" sz="4600">
                <a:solidFill>
                  <a:srgbClr val="FFFFFF"/>
                </a:solidFill>
              </a:rPr>
            </a:br>
            <a:r>
              <a:rPr lang="en-US" sz="4600">
                <a:solidFill>
                  <a:srgbClr val="FFFFFF"/>
                </a:solidFill>
              </a:rPr>
              <a:t>PREVENTIVE MEASURES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381F2E-FEDB-4907-90F4-48850ED4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4C2AFC-4FF3-4BC4-8478-2339AD6BC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35565"/>
              </p:ext>
            </p:extLst>
          </p:nvPr>
        </p:nvGraphicFramePr>
        <p:xfrm>
          <a:off x="709613" y="642938"/>
          <a:ext cx="10828337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594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519F0E-9B53-473C-B214-02ABE204A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909" y="4572001"/>
            <a:ext cx="11719791" cy="205282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B76962-9447-4284-934C-623DBD3D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824984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600">
                <a:solidFill>
                  <a:srgbClr val="FFFFFF"/>
                </a:solidFill>
              </a:rPr>
              <a:t>CAMPUS FACILITIES AND </a:t>
            </a:r>
            <a:br>
              <a:rPr lang="en-US" sz="4600">
                <a:solidFill>
                  <a:srgbClr val="FFFFFF"/>
                </a:solidFill>
              </a:rPr>
            </a:br>
            <a:r>
              <a:rPr lang="en-US" sz="4600">
                <a:solidFill>
                  <a:srgbClr val="FFFFFF"/>
                </a:solidFill>
              </a:rPr>
              <a:t>PREVENTIVE MEASURES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381F2E-FEDB-4907-90F4-48850ED4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AF520A-04F6-42F9-84AC-F3B1E6CFCF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403338"/>
              </p:ext>
            </p:extLst>
          </p:nvPr>
        </p:nvGraphicFramePr>
        <p:xfrm>
          <a:off x="709613" y="642938"/>
          <a:ext cx="10828337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2262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6962-9447-4284-934C-623DBD3D8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dirty="0"/>
              <a:t>CAMPUS FACILITIES AND </a:t>
            </a:r>
            <a:br>
              <a:rPr lang="en-US" dirty="0"/>
            </a:br>
            <a:r>
              <a:rPr lang="en-US" dirty="0"/>
              <a:t>PREVENTIVE MEASURES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D8D9BF-A4BB-4125-8C98-DFF76608E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39242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10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8EDA-5540-4EC3-95A4-0EE91DB0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700"/>
              <a:t>TIMELY WARNING AND</a:t>
            </a:r>
            <a:br>
              <a:rPr lang="en-US" sz="3700"/>
            </a:br>
            <a:r>
              <a:rPr lang="en-US" sz="3700"/>
              <a:t>EMERGENCY NOTIFICATION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89E2FF-9594-47A2-800F-D7B4E6C70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51898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182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88EDA-5540-4EC3-95A4-0EE91DB0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POLICES/PROCESSES IN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DF06B-80B9-4624-BC57-7617FD041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 and Alcohol </a:t>
            </a:r>
            <a:r>
              <a:rPr lang="en-US" dirty="0">
                <a:hlinkClick r:id="rId2"/>
              </a:rPr>
              <a:t>Policy</a:t>
            </a:r>
            <a:endParaRPr lang="en-US" dirty="0"/>
          </a:p>
          <a:p>
            <a:r>
              <a:rPr lang="en-US" dirty="0"/>
              <a:t>Visitors Access</a:t>
            </a:r>
          </a:p>
          <a:p>
            <a:r>
              <a:rPr lang="en-US" dirty="0"/>
              <a:t>Firearms/Explosives/Weapons  </a:t>
            </a:r>
            <a:r>
              <a:rPr lang="en-US" dirty="0">
                <a:hlinkClick r:id="rId3"/>
              </a:rPr>
              <a:t>Policy</a:t>
            </a:r>
            <a:endParaRPr lang="en-US" dirty="0"/>
          </a:p>
          <a:p>
            <a:r>
              <a:rPr lang="en-US" dirty="0"/>
              <a:t>Parking </a:t>
            </a:r>
            <a:r>
              <a:rPr lang="en-US" dirty="0">
                <a:hlinkClick r:id="rId4"/>
              </a:rPr>
              <a:t>Policy</a:t>
            </a:r>
            <a:endParaRPr lang="en-US" dirty="0"/>
          </a:p>
          <a:p>
            <a:r>
              <a:rPr lang="en-US" dirty="0" err="1"/>
              <a:t>Smokefree</a:t>
            </a:r>
            <a:r>
              <a:rPr lang="en-US" dirty="0"/>
              <a:t> Campus </a:t>
            </a:r>
            <a:r>
              <a:rPr lang="en-US" dirty="0">
                <a:hlinkClick r:id="rId5"/>
              </a:rPr>
              <a:t>Policy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060424-DBAE-430F-A212-EED3C9AD5C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801" y="5198299"/>
            <a:ext cx="1167633" cy="11042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01837B-FC45-47D3-BC34-A307FA76C7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027" y="5166618"/>
            <a:ext cx="1167634" cy="11676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D5E0BAE-4540-4296-9459-E9FCAE1E73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14" y="5192620"/>
            <a:ext cx="1783080" cy="1188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D0FAEB-D2FB-498A-B951-FA6D270CEF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1" y="5101180"/>
            <a:ext cx="3291840" cy="137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8FD4D8-0CDF-497F-A4FD-E0D179F4E9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247" y="5203163"/>
            <a:ext cx="1447624" cy="109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6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7547EA4-D55E-420A-AA68-DF0EE59B0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C88EDA-5540-4EC3-95A4-0EE91DB05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HARASSMENT OF ANY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DF06B-80B9-4624-BC57-7617FD041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2057400"/>
            <a:ext cx="4167554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Together we must work to create and maintain a work environment that is free from discrimination, workplace harassment and sexual harassment.</a:t>
            </a:r>
          </a:p>
          <a:p>
            <a:pPr marL="45720" indent="0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45720" indent="0">
              <a:buNone/>
            </a:pPr>
            <a:r>
              <a:rPr lang="en-US" sz="1800" i="1" dirty="0">
                <a:solidFill>
                  <a:srgbClr val="FFFFFF"/>
                </a:solidFill>
                <a:hlinkClick r:id="rId2"/>
              </a:rPr>
              <a:t>Harassment Policy</a:t>
            </a:r>
            <a:endParaRPr lang="en-US" sz="1800" i="1" dirty="0">
              <a:solidFill>
                <a:srgbClr val="FFFFFF"/>
              </a:solidFill>
            </a:endParaRPr>
          </a:p>
          <a:p>
            <a:pPr marL="45720" indent="0">
              <a:buNone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007507-0A66-402B-B464-B83EA320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F05AB2-2FA4-47A3-91D4-2983C8208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0430" y="2177367"/>
            <a:ext cx="3352707" cy="35757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06B182-5871-483B-9CF3-91C3FF0D1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736" y="2439814"/>
            <a:ext cx="3033533" cy="3033533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685A125-1E76-4FF0-B838-EC2DCDBC2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4005" y="2177367"/>
            <a:ext cx="1941742" cy="17507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E0C101-F17B-4AB4-BFCA-A4A3EB493E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890" y="2660343"/>
            <a:ext cx="1624634" cy="807208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35110F3-2A7A-468C-99BA-B13EDB2C5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94005" y="4108386"/>
            <a:ext cx="1941742" cy="1644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80FCFC-D800-459E-9F1C-87E128248FA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0889" y="4561129"/>
            <a:ext cx="1624635" cy="71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2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17DC0A38-3088-4D10-A8A9-A58BDD470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70A85-9F87-4B33-837E-4FE393DA7F7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36" b="39711"/>
          <a:stretch/>
        </p:blipFill>
        <p:spPr>
          <a:xfrm>
            <a:off x="231140" y="246888"/>
            <a:ext cx="11732261" cy="6382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4A4287-D619-4153-971C-794D30E8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HARASSMENT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42AF9-7277-41C5-B576-505CD9BBB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r>
              <a:rPr lang="en-US" altLang="en-US">
                <a:solidFill>
                  <a:schemeClr val="bg1"/>
                </a:solidFill>
              </a:rPr>
              <a:t>Voluntary confidential reporting available</a:t>
            </a:r>
          </a:p>
          <a:p>
            <a:pPr marL="571500" indent="-571500" eaLnBrk="1" hangingPunct="1">
              <a:buFont typeface="Wingdings" panose="05000000000000000000" pitchFamily="2" charset="2"/>
              <a:buChar char="Ø"/>
            </a:pPr>
            <a:r>
              <a:rPr lang="en-US">
                <a:solidFill>
                  <a:schemeClr val="bg1"/>
                </a:solidFill>
              </a:rPr>
              <a:t>The CSAs will assist you in obtaining medical, counseling, and police services. </a:t>
            </a:r>
            <a:endParaRPr lang="en-US" alt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2115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421</Words>
  <Application>Microsoft Office PowerPoint</Application>
  <PresentationFormat>Widescreen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</vt:lpstr>
      <vt:lpstr>Basis</vt:lpstr>
      <vt:lpstr>CAMPUS FACILITIES AND  PREVENTIVE MEASURES</vt:lpstr>
      <vt:lpstr>CAMPUS SECURITY AUTHORITIES (CSA)</vt:lpstr>
      <vt:lpstr>CAMPUS FACILITIES AND  PREVENTIVE MEASURES</vt:lpstr>
      <vt:lpstr>CAMPUS FACILITIES AND  PREVENTIVE MEASURES</vt:lpstr>
      <vt:lpstr>CAMPUS FACILITIES AND  PREVENTIVE MEASURES</vt:lpstr>
      <vt:lpstr>TIMELY WARNING AND EMERGENCY NOTIFICATION</vt:lpstr>
      <vt:lpstr>POLICES/PROCESSES IN PLACE</vt:lpstr>
      <vt:lpstr>HARASSMENT OF ANY NATURE</vt:lpstr>
      <vt:lpstr>HARASSMENT</vt:lpstr>
      <vt:lpstr>HARASSMENT PROHIBITION/ DISCIPLINE AND CONSEQUENCES</vt:lpstr>
      <vt:lpstr> HARASSMENT PROHIBITION/ DISCIPLINE AND CONSEQUENCES</vt:lpstr>
      <vt:lpstr>ANNUAL SECURITY REPORT (ASR)</vt:lpstr>
      <vt:lpstr> VIOLENCE AGAINST WOMEN ACT(VAWA)</vt:lpstr>
      <vt:lpstr>WHAT CAN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CAMPUS FACILITIES AND  PREVENTIVE MEASURES</dc:title>
  <dc:creator>Zazzi Pico</dc:creator>
  <cp:lastModifiedBy>Zazzi Pico</cp:lastModifiedBy>
  <cp:revision>14</cp:revision>
  <dcterms:created xsi:type="dcterms:W3CDTF">2020-12-04T17:59:13Z</dcterms:created>
  <dcterms:modified xsi:type="dcterms:W3CDTF">2020-12-18T20:22:05Z</dcterms:modified>
</cp:coreProperties>
</file>